
<file path=[Content_Types].xml><?xml version="1.0" encoding="utf-8"?>
<Types xmlns="http://schemas.openxmlformats.org/package/2006/content-types">
  <Default Extension="gif" ContentType="image/gi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3" r:id="rId2"/>
    <p:sldId id="264" r:id="rId3"/>
    <p:sldId id="267" r:id="rId4"/>
    <p:sldId id="268" r:id="rId5"/>
    <p:sldId id="269" r:id="rId6"/>
    <p:sldId id="271" r:id="rId7"/>
    <p:sldId id="270" r:id="rId8"/>
    <p:sldId id="273" r:id="rId9"/>
    <p:sldId id="274" r:id="rId10"/>
    <p:sldId id="285" r:id="rId11"/>
    <p:sldId id="279" r:id="rId12"/>
    <p:sldId id="275" r:id="rId13"/>
    <p:sldId id="276" r:id="rId14"/>
    <p:sldId id="277" r:id="rId15"/>
    <p:sldId id="278" r:id="rId16"/>
    <p:sldId id="283" r:id="rId17"/>
    <p:sldId id="282" r:id="rId18"/>
    <p:sldId id="284" r:id="rId19"/>
    <p:sldId id="272" r:id="rId20"/>
    <p:sldId id="26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ctoria Li" initials="VL" lastIdx="12" clrIdx="0">
    <p:extLst>
      <p:ext uri="{19B8F6BF-5375-455C-9EA6-DF929625EA0E}">
        <p15:presenceInfo xmlns:p15="http://schemas.microsoft.com/office/powerpoint/2012/main" userId="Victoria 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3FB"/>
    <a:srgbClr val="1F659F"/>
    <a:srgbClr val="40AA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26" autoAdjust="0"/>
    <p:restoredTop sz="74407" autoAdjust="0"/>
  </p:normalViewPr>
  <p:slideViewPr>
    <p:cSldViewPr snapToGrid="0">
      <p:cViewPr varScale="1">
        <p:scale>
          <a:sx n="85" d="100"/>
          <a:sy n="85" d="100"/>
        </p:scale>
        <p:origin x="72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38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hyperlink" Target="https://dl.zwsoft.com/zw3d/Products/APP/Electrode_Focus_TrainingManual.doc" TargetMode="External"/><Relationship Id="rId2" Type="http://schemas.openxmlformats.org/officeDocument/2006/relationships/hyperlink" Target="http://dl.zwsoft.com/zw3d/PC/APP/Electrode_Focus_for_ZW3D.avi" TargetMode="External"/><Relationship Id="rId1" Type="http://schemas.openxmlformats.org/officeDocument/2006/relationships/hyperlink" Target="http://dl.zwsoft.com/zw3d/PC/APP/ZWFocus_Sample.rar" TargetMode="Externa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hyperlink" Target="http://dl.zwsoft.com/zw3d/PC/APP/ZWFocus_Sample.rar" TargetMode="External"/><Relationship Id="rId1" Type="http://schemas.openxmlformats.org/officeDocument/2006/relationships/image" Target="../media/image77.png"/><Relationship Id="rId6" Type="http://schemas.openxmlformats.org/officeDocument/2006/relationships/hyperlink" Target="https://dl.zwsoft.com/zw3d/Products/APP/Electrode_Focus_TrainingManual.doc" TargetMode="External"/><Relationship Id="rId5" Type="http://schemas.openxmlformats.org/officeDocument/2006/relationships/image" Target="../media/image79.png"/><Relationship Id="rId4" Type="http://schemas.openxmlformats.org/officeDocument/2006/relationships/hyperlink" Target="http://dl.zwsoft.com/zw3d/PC/APP/Electrode_Focus_for_ZW3D.avi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DC2E10-C86C-4C82-B90E-FE10CFB3B228}" type="doc">
      <dgm:prSet loTypeId="urn:microsoft.com/office/officeart/2005/8/layout/pList1" loCatId="picture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40E46F-BB89-46E9-BA41-E52DEC3FC957}">
      <dgm:prSet phldrT="[Text]"/>
      <dgm:spPr/>
      <dgm:t>
        <a:bodyPr/>
        <a:lstStyle/>
        <a:p>
          <a:r>
            <a:rPr lang="en-US" altLang="zh-CN" dirty="0">
              <a:hlinkClick xmlns:r="http://schemas.openxmlformats.org/officeDocument/2006/relationships" r:id="rId1"/>
            </a:rPr>
            <a:t>Sample Files</a:t>
          </a:r>
          <a:endParaRPr lang="en-US" altLang="zh-CN" dirty="0"/>
        </a:p>
        <a:p>
          <a:endParaRPr lang="en-US" dirty="0"/>
        </a:p>
      </dgm:t>
    </dgm:pt>
    <dgm:pt modelId="{B69A93FB-F77E-4C3A-A2FD-B805FC6A86E6}" type="parTrans" cxnId="{DB5CF55A-1D15-49F8-B118-CF38B10A9F6A}">
      <dgm:prSet/>
      <dgm:spPr/>
      <dgm:t>
        <a:bodyPr/>
        <a:lstStyle/>
        <a:p>
          <a:endParaRPr lang="en-US"/>
        </a:p>
      </dgm:t>
    </dgm:pt>
    <dgm:pt modelId="{402EEA1D-BE3B-44B0-8D54-F894F69C79E6}" type="sibTrans" cxnId="{DB5CF55A-1D15-49F8-B118-CF38B10A9F6A}">
      <dgm:prSet/>
      <dgm:spPr/>
      <dgm:t>
        <a:bodyPr/>
        <a:lstStyle/>
        <a:p>
          <a:endParaRPr lang="en-US"/>
        </a:p>
      </dgm:t>
    </dgm:pt>
    <dgm:pt modelId="{354EC140-62A3-4664-A50E-0D28E73A779D}">
      <dgm:prSet phldrT="[Text]"/>
      <dgm:spPr/>
      <dgm:t>
        <a:bodyPr/>
        <a:lstStyle/>
        <a:p>
          <a:r>
            <a:rPr lang="en-US" altLang="zh-CN" dirty="0">
              <a:hlinkClick xmlns:r="http://schemas.openxmlformats.org/officeDocument/2006/relationships" r:id="rId2"/>
            </a:rPr>
            <a:t>Introduction Video</a:t>
          </a:r>
          <a:endParaRPr lang="en-US" dirty="0"/>
        </a:p>
      </dgm:t>
    </dgm:pt>
    <dgm:pt modelId="{D891E367-CD49-4B42-A427-211B0B000064}" type="parTrans" cxnId="{D938694B-5F99-4508-ABC7-85F8FD7B1597}">
      <dgm:prSet/>
      <dgm:spPr/>
      <dgm:t>
        <a:bodyPr/>
        <a:lstStyle/>
        <a:p>
          <a:endParaRPr lang="en-US"/>
        </a:p>
      </dgm:t>
    </dgm:pt>
    <dgm:pt modelId="{AB888F27-E456-42F0-9415-E3CAC2F3AF02}" type="sibTrans" cxnId="{D938694B-5F99-4508-ABC7-85F8FD7B1597}">
      <dgm:prSet/>
      <dgm:spPr/>
      <dgm:t>
        <a:bodyPr/>
        <a:lstStyle/>
        <a:p>
          <a:endParaRPr lang="en-US"/>
        </a:p>
      </dgm:t>
    </dgm:pt>
    <dgm:pt modelId="{1D026844-3465-40A8-980F-745DAB0921C9}">
      <dgm:prSet phldrT="[Text]"/>
      <dgm:spPr/>
      <dgm:t>
        <a:bodyPr/>
        <a:lstStyle/>
        <a:p>
          <a:r>
            <a:rPr lang="en-US" altLang="zh-CN" dirty="0">
              <a:hlinkClick xmlns:r="http://schemas.openxmlformats.org/officeDocument/2006/relationships" r:id="rId3"/>
            </a:rPr>
            <a:t>Training Manual</a:t>
          </a:r>
          <a:endParaRPr lang="en-US" dirty="0"/>
        </a:p>
      </dgm:t>
    </dgm:pt>
    <dgm:pt modelId="{5803F2A0-BD36-48CB-BEEB-5FFDB572891A}" type="parTrans" cxnId="{53B023B6-6110-42DD-967E-1FE3212460AF}">
      <dgm:prSet/>
      <dgm:spPr/>
      <dgm:t>
        <a:bodyPr/>
        <a:lstStyle/>
        <a:p>
          <a:endParaRPr lang="en-US"/>
        </a:p>
      </dgm:t>
    </dgm:pt>
    <dgm:pt modelId="{BA0328A5-BFD9-4A56-8EE2-A2704D75CCDB}" type="sibTrans" cxnId="{53B023B6-6110-42DD-967E-1FE3212460AF}">
      <dgm:prSet/>
      <dgm:spPr/>
      <dgm:t>
        <a:bodyPr/>
        <a:lstStyle/>
        <a:p>
          <a:endParaRPr lang="en-US"/>
        </a:p>
      </dgm:t>
    </dgm:pt>
    <dgm:pt modelId="{23D37147-BB8E-4A9B-A54F-9449867CC1C6}" type="pres">
      <dgm:prSet presAssocID="{8ADC2E10-C86C-4C82-B90E-FE10CFB3B228}" presName="Name0" presStyleCnt="0">
        <dgm:presLayoutVars>
          <dgm:dir/>
          <dgm:resizeHandles val="exact"/>
        </dgm:presLayoutVars>
      </dgm:prSet>
      <dgm:spPr/>
    </dgm:pt>
    <dgm:pt modelId="{D9D47677-3103-4655-8BB1-7F321E7939BE}" type="pres">
      <dgm:prSet presAssocID="{8940E46F-BB89-46E9-BA41-E52DEC3FC957}" presName="compNode" presStyleCnt="0"/>
      <dgm:spPr/>
    </dgm:pt>
    <dgm:pt modelId="{DE6EFFC8-682F-4790-AE58-BCF290ED2CCF}" type="pres">
      <dgm:prSet presAssocID="{8940E46F-BB89-46E9-BA41-E52DEC3FC957}" presName="pictRect" presStyleLbl="node1" presStyleIdx="0" presStyleCnt="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</dgm:spPr>
    </dgm:pt>
    <dgm:pt modelId="{B5D9B928-E415-4E5F-8044-1DF8B4C8840F}" type="pres">
      <dgm:prSet presAssocID="{8940E46F-BB89-46E9-BA41-E52DEC3FC957}" presName="textRect" presStyleLbl="revTx" presStyleIdx="0" presStyleCnt="3">
        <dgm:presLayoutVars>
          <dgm:bulletEnabled val="1"/>
        </dgm:presLayoutVars>
      </dgm:prSet>
      <dgm:spPr/>
    </dgm:pt>
    <dgm:pt modelId="{8CB23946-1350-4CA9-AD68-A9A89C5594B6}" type="pres">
      <dgm:prSet presAssocID="{402EEA1D-BE3B-44B0-8D54-F894F69C79E6}" presName="sibTrans" presStyleLbl="sibTrans2D1" presStyleIdx="0" presStyleCnt="0"/>
      <dgm:spPr/>
    </dgm:pt>
    <dgm:pt modelId="{07D1B773-67F8-4A20-AE0E-691A7B59C6E8}" type="pres">
      <dgm:prSet presAssocID="{354EC140-62A3-4664-A50E-0D28E73A779D}" presName="compNode" presStyleCnt="0"/>
      <dgm:spPr/>
    </dgm:pt>
    <dgm:pt modelId="{BF1ABEEE-0C64-4839-A9C5-FF17BBA8F35D}" type="pres">
      <dgm:prSet presAssocID="{354EC140-62A3-4664-A50E-0D28E73A779D}" presName="pictRect" presStyleLbl="node1" presStyleIdx="1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C7D9662C-B136-4D9B-99BE-267809F1924A}" type="pres">
      <dgm:prSet presAssocID="{354EC140-62A3-4664-A50E-0D28E73A779D}" presName="textRect" presStyleLbl="revTx" presStyleIdx="1" presStyleCnt="3">
        <dgm:presLayoutVars>
          <dgm:bulletEnabled val="1"/>
        </dgm:presLayoutVars>
      </dgm:prSet>
      <dgm:spPr/>
    </dgm:pt>
    <dgm:pt modelId="{2D2D0A29-836D-4F3F-AD30-927119A5BB42}" type="pres">
      <dgm:prSet presAssocID="{AB888F27-E456-42F0-9415-E3CAC2F3AF02}" presName="sibTrans" presStyleLbl="sibTrans2D1" presStyleIdx="0" presStyleCnt="0"/>
      <dgm:spPr/>
    </dgm:pt>
    <dgm:pt modelId="{65EAE9E9-D53F-4545-B52D-4E2BA742446A}" type="pres">
      <dgm:prSet presAssocID="{1D026844-3465-40A8-980F-745DAB0921C9}" presName="compNode" presStyleCnt="0"/>
      <dgm:spPr/>
    </dgm:pt>
    <dgm:pt modelId="{E4773902-432B-441A-92D6-D1CD4BD9B188}" type="pres">
      <dgm:prSet presAssocID="{1D026844-3465-40A8-980F-745DAB0921C9}" presName="pictRect" presStyleLbl="node1" presStyleIdx="2" presStyleCnt="3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0" b="-40000"/>
          </a:stretch>
        </a:blipFill>
      </dgm:spPr>
    </dgm:pt>
    <dgm:pt modelId="{1D760CD0-1B20-4362-97A5-6A253B6028AB}" type="pres">
      <dgm:prSet presAssocID="{1D026844-3465-40A8-980F-745DAB0921C9}" presName="textRect" presStyleLbl="revTx" presStyleIdx="2" presStyleCnt="3">
        <dgm:presLayoutVars>
          <dgm:bulletEnabled val="1"/>
        </dgm:presLayoutVars>
      </dgm:prSet>
      <dgm:spPr/>
    </dgm:pt>
  </dgm:ptLst>
  <dgm:cxnLst>
    <dgm:cxn modelId="{D938694B-5F99-4508-ABC7-85F8FD7B1597}" srcId="{8ADC2E10-C86C-4C82-B90E-FE10CFB3B228}" destId="{354EC140-62A3-4664-A50E-0D28E73A779D}" srcOrd="1" destOrd="0" parTransId="{D891E367-CD49-4B42-A427-211B0B000064}" sibTransId="{AB888F27-E456-42F0-9415-E3CAC2F3AF02}"/>
    <dgm:cxn modelId="{917F596C-4B62-400D-AE48-DCC28BBC452C}" type="presOf" srcId="{8ADC2E10-C86C-4C82-B90E-FE10CFB3B228}" destId="{23D37147-BB8E-4A9B-A54F-9449867CC1C6}" srcOrd="0" destOrd="0" presId="urn:microsoft.com/office/officeart/2005/8/layout/pList1"/>
    <dgm:cxn modelId="{DB5CF55A-1D15-49F8-B118-CF38B10A9F6A}" srcId="{8ADC2E10-C86C-4C82-B90E-FE10CFB3B228}" destId="{8940E46F-BB89-46E9-BA41-E52DEC3FC957}" srcOrd="0" destOrd="0" parTransId="{B69A93FB-F77E-4C3A-A2FD-B805FC6A86E6}" sibTransId="{402EEA1D-BE3B-44B0-8D54-F894F69C79E6}"/>
    <dgm:cxn modelId="{53B023B6-6110-42DD-967E-1FE3212460AF}" srcId="{8ADC2E10-C86C-4C82-B90E-FE10CFB3B228}" destId="{1D026844-3465-40A8-980F-745DAB0921C9}" srcOrd="2" destOrd="0" parTransId="{5803F2A0-BD36-48CB-BEEB-5FFDB572891A}" sibTransId="{BA0328A5-BFD9-4A56-8EE2-A2704D75CCDB}"/>
    <dgm:cxn modelId="{2FA28EC0-AE8C-4BD0-BC28-A981B355C705}" type="presOf" srcId="{402EEA1D-BE3B-44B0-8D54-F894F69C79E6}" destId="{8CB23946-1350-4CA9-AD68-A9A89C5594B6}" srcOrd="0" destOrd="0" presId="urn:microsoft.com/office/officeart/2005/8/layout/pList1"/>
    <dgm:cxn modelId="{AEBDF4C7-E5A1-4F88-880B-3BAAD7BFA810}" type="presOf" srcId="{AB888F27-E456-42F0-9415-E3CAC2F3AF02}" destId="{2D2D0A29-836D-4F3F-AD30-927119A5BB42}" srcOrd="0" destOrd="0" presId="urn:microsoft.com/office/officeart/2005/8/layout/pList1"/>
    <dgm:cxn modelId="{EE0AB2D5-FAEB-4ACC-97E6-6E52C8D4F312}" type="presOf" srcId="{1D026844-3465-40A8-980F-745DAB0921C9}" destId="{1D760CD0-1B20-4362-97A5-6A253B6028AB}" srcOrd="0" destOrd="0" presId="urn:microsoft.com/office/officeart/2005/8/layout/pList1"/>
    <dgm:cxn modelId="{691AD1DC-7A54-4FF7-8149-29FB01DFE4FB}" type="presOf" srcId="{354EC140-62A3-4664-A50E-0D28E73A779D}" destId="{C7D9662C-B136-4D9B-99BE-267809F1924A}" srcOrd="0" destOrd="0" presId="urn:microsoft.com/office/officeart/2005/8/layout/pList1"/>
    <dgm:cxn modelId="{6A0E77F0-5615-48D4-BF8E-786D6C0188D7}" type="presOf" srcId="{8940E46F-BB89-46E9-BA41-E52DEC3FC957}" destId="{B5D9B928-E415-4E5F-8044-1DF8B4C8840F}" srcOrd="0" destOrd="0" presId="urn:microsoft.com/office/officeart/2005/8/layout/pList1"/>
    <dgm:cxn modelId="{6B989BF1-3D9A-47A9-92D1-08C4C65DE87A}" type="presParOf" srcId="{23D37147-BB8E-4A9B-A54F-9449867CC1C6}" destId="{D9D47677-3103-4655-8BB1-7F321E7939BE}" srcOrd="0" destOrd="0" presId="urn:microsoft.com/office/officeart/2005/8/layout/pList1"/>
    <dgm:cxn modelId="{EF6E95BA-3332-4476-A432-62ADA68BE2AA}" type="presParOf" srcId="{D9D47677-3103-4655-8BB1-7F321E7939BE}" destId="{DE6EFFC8-682F-4790-AE58-BCF290ED2CCF}" srcOrd="0" destOrd="0" presId="urn:microsoft.com/office/officeart/2005/8/layout/pList1"/>
    <dgm:cxn modelId="{53BDD9E0-08A9-4E9A-8BAD-6F4C4C6080E9}" type="presParOf" srcId="{D9D47677-3103-4655-8BB1-7F321E7939BE}" destId="{B5D9B928-E415-4E5F-8044-1DF8B4C8840F}" srcOrd="1" destOrd="0" presId="urn:microsoft.com/office/officeart/2005/8/layout/pList1"/>
    <dgm:cxn modelId="{3350BE76-E85C-4653-80E1-4BCC465F2252}" type="presParOf" srcId="{23D37147-BB8E-4A9B-A54F-9449867CC1C6}" destId="{8CB23946-1350-4CA9-AD68-A9A89C5594B6}" srcOrd="1" destOrd="0" presId="urn:microsoft.com/office/officeart/2005/8/layout/pList1"/>
    <dgm:cxn modelId="{E8C81463-9DA6-4E94-99DB-3F1B61F90CC6}" type="presParOf" srcId="{23D37147-BB8E-4A9B-A54F-9449867CC1C6}" destId="{07D1B773-67F8-4A20-AE0E-691A7B59C6E8}" srcOrd="2" destOrd="0" presId="urn:microsoft.com/office/officeart/2005/8/layout/pList1"/>
    <dgm:cxn modelId="{8464F79E-99F4-4476-9D0E-CBA9AEF543D7}" type="presParOf" srcId="{07D1B773-67F8-4A20-AE0E-691A7B59C6E8}" destId="{BF1ABEEE-0C64-4839-A9C5-FF17BBA8F35D}" srcOrd="0" destOrd="0" presId="urn:microsoft.com/office/officeart/2005/8/layout/pList1"/>
    <dgm:cxn modelId="{69BC41D4-9C13-4EA9-B437-F6B4F8925804}" type="presParOf" srcId="{07D1B773-67F8-4A20-AE0E-691A7B59C6E8}" destId="{C7D9662C-B136-4D9B-99BE-267809F1924A}" srcOrd="1" destOrd="0" presId="urn:microsoft.com/office/officeart/2005/8/layout/pList1"/>
    <dgm:cxn modelId="{49046608-43D6-4961-BFED-14071EB67322}" type="presParOf" srcId="{23D37147-BB8E-4A9B-A54F-9449867CC1C6}" destId="{2D2D0A29-836D-4F3F-AD30-927119A5BB42}" srcOrd="3" destOrd="0" presId="urn:microsoft.com/office/officeart/2005/8/layout/pList1"/>
    <dgm:cxn modelId="{54F5BE7D-926E-4520-911C-A239937AEA20}" type="presParOf" srcId="{23D37147-BB8E-4A9B-A54F-9449867CC1C6}" destId="{65EAE9E9-D53F-4545-B52D-4E2BA742446A}" srcOrd="4" destOrd="0" presId="urn:microsoft.com/office/officeart/2005/8/layout/pList1"/>
    <dgm:cxn modelId="{97CD7E29-A07D-40BE-A5A5-30CD90D567D2}" type="presParOf" srcId="{65EAE9E9-D53F-4545-B52D-4E2BA742446A}" destId="{E4773902-432B-441A-92D6-D1CD4BD9B188}" srcOrd="0" destOrd="0" presId="urn:microsoft.com/office/officeart/2005/8/layout/pList1"/>
    <dgm:cxn modelId="{15F80154-0FB3-4C1A-ACC8-F02AC4C3EAEB}" type="presParOf" srcId="{65EAE9E9-D53F-4545-B52D-4E2BA742446A}" destId="{1D760CD0-1B20-4362-97A5-6A253B6028AB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6EFFC8-682F-4790-AE58-BCF290ED2CCF}">
      <dsp:nvSpPr>
        <dsp:cNvPr id="0" name=""/>
        <dsp:cNvSpPr/>
      </dsp:nvSpPr>
      <dsp:spPr>
        <a:xfrm>
          <a:off x="1709" y="712752"/>
          <a:ext cx="2712406" cy="1868848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D9B928-E415-4E5F-8044-1DF8B4C8840F}">
      <dsp:nvSpPr>
        <dsp:cNvPr id="0" name=""/>
        <dsp:cNvSpPr/>
      </dsp:nvSpPr>
      <dsp:spPr>
        <a:xfrm>
          <a:off x="1709" y="2581600"/>
          <a:ext cx="2712406" cy="1006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200" kern="1200" dirty="0">
              <a:hlinkClick xmlns:r="http://schemas.openxmlformats.org/officeDocument/2006/relationships" r:id="rId2"/>
            </a:rPr>
            <a:t>Sample Files</a:t>
          </a:r>
          <a:endParaRPr lang="en-US" altLang="zh-CN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 dirty="0"/>
        </a:p>
      </dsp:txBody>
      <dsp:txXfrm>
        <a:off x="1709" y="2581600"/>
        <a:ext cx="2712406" cy="1006302"/>
      </dsp:txXfrm>
    </dsp:sp>
    <dsp:sp modelId="{BF1ABEEE-0C64-4839-A9C5-FF17BBA8F35D}">
      <dsp:nvSpPr>
        <dsp:cNvPr id="0" name=""/>
        <dsp:cNvSpPr/>
      </dsp:nvSpPr>
      <dsp:spPr>
        <a:xfrm>
          <a:off x="2985470" y="712752"/>
          <a:ext cx="2712406" cy="1868848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D9662C-B136-4D9B-99BE-267809F1924A}">
      <dsp:nvSpPr>
        <dsp:cNvPr id="0" name=""/>
        <dsp:cNvSpPr/>
      </dsp:nvSpPr>
      <dsp:spPr>
        <a:xfrm>
          <a:off x="2985470" y="2581600"/>
          <a:ext cx="2712406" cy="1006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200" kern="1200" dirty="0">
              <a:hlinkClick xmlns:r="http://schemas.openxmlformats.org/officeDocument/2006/relationships" r:id="rId4"/>
            </a:rPr>
            <a:t>Introduction Video</a:t>
          </a:r>
          <a:endParaRPr lang="en-US" sz="2200" kern="1200" dirty="0"/>
        </a:p>
      </dsp:txBody>
      <dsp:txXfrm>
        <a:off x="2985470" y="2581600"/>
        <a:ext cx="2712406" cy="1006302"/>
      </dsp:txXfrm>
    </dsp:sp>
    <dsp:sp modelId="{E4773902-432B-441A-92D6-D1CD4BD9B188}">
      <dsp:nvSpPr>
        <dsp:cNvPr id="0" name=""/>
        <dsp:cNvSpPr/>
      </dsp:nvSpPr>
      <dsp:spPr>
        <a:xfrm>
          <a:off x="5969231" y="712752"/>
          <a:ext cx="2712406" cy="1868848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0" b="-40000"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760CD0-1B20-4362-97A5-6A253B6028AB}">
      <dsp:nvSpPr>
        <dsp:cNvPr id="0" name=""/>
        <dsp:cNvSpPr/>
      </dsp:nvSpPr>
      <dsp:spPr>
        <a:xfrm>
          <a:off x="5969231" y="2581600"/>
          <a:ext cx="2712406" cy="1006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200" kern="1200" dirty="0">
              <a:hlinkClick xmlns:r="http://schemas.openxmlformats.org/officeDocument/2006/relationships" r:id="rId6"/>
            </a:rPr>
            <a:t>Training Manual</a:t>
          </a:r>
          <a:endParaRPr lang="en-US" sz="2200" kern="1200" dirty="0"/>
        </a:p>
      </dsp:txBody>
      <dsp:txXfrm>
        <a:off x="5969231" y="2581600"/>
        <a:ext cx="2712406" cy="10063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31B12-47C3-43D8-AFF2-973006B74E03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01DA4-420B-4067-AD98-7A327E35B1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169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www.linkedin.com/company/zwsoft/" TargetMode="External"/><Relationship Id="rId7" Type="http://schemas.openxmlformats.org/officeDocument/2006/relationships/hyperlink" Target="https://twitter.com/zwsoft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hyperlink" Target="https://www.facebook.com/zwsoft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hyperlink" Target="https://www.youtube.com/zw3d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D58972-40C8-48A5-BD74-48190F6136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458" y="2644053"/>
            <a:ext cx="6813259" cy="62562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  <a:effectLst>
                  <a:outerShdw blurRad="177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D432B40-AAF0-4A25-A3CC-446D8452C5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8458" y="3429000"/>
            <a:ext cx="6813259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effectLst>
                  <a:outerShdw blurRad="177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altLang="zh-CN" dirty="0"/>
          </a:p>
          <a:p>
            <a:r>
              <a:rPr lang="en-US" altLang="zh-CN" dirty="0"/>
              <a:t>Subtitle Style</a:t>
            </a:r>
            <a:endParaRPr lang="zh-CN" altLang="en-US" dirty="0"/>
          </a:p>
          <a:p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9554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A5498-6BDC-424A-B85E-F0638154BB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134" y="126541"/>
            <a:ext cx="10947399" cy="692723"/>
          </a:xfrm>
        </p:spPr>
        <p:txBody>
          <a:bodyPr/>
          <a:lstStyle>
            <a:lvl1pPr>
              <a:defRPr sz="4000">
                <a:solidFill>
                  <a:srgbClr val="1F659F"/>
                </a:solidFill>
                <a:latin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1839AC-C795-4E88-AF2F-56F23D042FC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3134" y="1348510"/>
            <a:ext cx="10947399" cy="4858326"/>
          </a:xfrm>
        </p:spPr>
        <p:txBody>
          <a:bodyPr>
            <a:normAutofit/>
          </a:bodyPr>
          <a:lstStyle>
            <a:lvl1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altLang="zh-CN" dirty="0"/>
              <a:t>Text</a:t>
            </a:r>
            <a:endParaRPr lang="zh-CN" altLang="en-US" dirty="0"/>
          </a:p>
          <a:p>
            <a:pPr lvl="1"/>
            <a:r>
              <a:rPr lang="en-US" altLang="zh-CN" dirty="0"/>
              <a:t>Text</a:t>
            </a:r>
            <a:endParaRPr lang="zh-CN" altLang="en-US" dirty="0"/>
          </a:p>
          <a:p>
            <a:pPr lvl="2"/>
            <a:r>
              <a:rPr lang="en-US" altLang="zh-CN" dirty="0"/>
              <a:t>Text</a:t>
            </a:r>
            <a:endParaRPr lang="zh-CN" altLang="en-US" dirty="0"/>
          </a:p>
          <a:p>
            <a:pPr lvl="3"/>
            <a:r>
              <a:rPr lang="en-US" altLang="zh-CN" dirty="0"/>
              <a:t>Text</a:t>
            </a:r>
            <a:endParaRPr lang="zh-CN" altLang="en-US" dirty="0"/>
          </a:p>
          <a:p>
            <a:pPr lvl="4"/>
            <a:r>
              <a:rPr lang="en-US" altLang="zh-CN" dirty="0"/>
              <a:t>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4278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07B5F-DA6C-4F9A-963A-C026AAB7F2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9428" y="3040063"/>
            <a:ext cx="10273145" cy="777875"/>
          </a:xfrm>
        </p:spPr>
        <p:txBody>
          <a:bodyPr/>
          <a:lstStyle>
            <a:lvl1pPr algn="ctr">
              <a:defRPr>
                <a:solidFill>
                  <a:srgbClr val="1F659F"/>
                </a:solidFill>
                <a:latin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altLang="zh-CN" dirty="0"/>
              <a:t>Put Your Text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5212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212924-2FBD-4152-B2A2-5B4643A163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135" y="137585"/>
            <a:ext cx="10273145" cy="672445"/>
          </a:xfrm>
        </p:spPr>
        <p:txBody>
          <a:bodyPr>
            <a:normAutofit/>
          </a:bodyPr>
          <a:lstStyle>
            <a:lvl1pPr>
              <a:defRPr sz="4000">
                <a:solidFill>
                  <a:srgbClr val="1F659F"/>
                </a:solidFill>
                <a:latin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3A70CF7C-0F4D-47B8-96DF-5531690751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3135" y="1336546"/>
            <a:ext cx="5067301" cy="4861053"/>
          </a:xfrm>
        </p:spPr>
        <p:txBody>
          <a:bodyPr>
            <a:normAutofit/>
          </a:bodyPr>
          <a:lstStyle>
            <a:lvl1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altLang="zh-CN" dirty="0"/>
              <a:t>Text</a:t>
            </a:r>
            <a:endParaRPr lang="zh-CN" altLang="en-US" dirty="0"/>
          </a:p>
          <a:p>
            <a:pPr lvl="1"/>
            <a:r>
              <a:rPr lang="en-US" altLang="zh-CN" dirty="0"/>
              <a:t>Text</a:t>
            </a:r>
            <a:endParaRPr lang="zh-CN" altLang="en-US" dirty="0"/>
          </a:p>
          <a:p>
            <a:pPr lvl="2"/>
            <a:r>
              <a:rPr lang="en-US" altLang="zh-CN" dirty="0"/>
              <a:t>Text</a:t>
            </a:r>
            <a:endParaRPr lang="zh-CN" altLang="en-US" dirty="0"/>
          </a:p>
          <a:p>
            <a:pPr lvl="3"/>
            <a:r>
              <a:rPr lang="en-US" altLang="zh-CN" dirty="0"/>
              <a:t>Text</a:t>
            </a:r>
            <a:endParaRPr lang="zh-CN" altLang="en-US" dirty="0"/>
          </a:p>
          <a:p>
            <a:pPr lvl="4"/>
            <a:r>
              <a:rPr lang="en-US" altLang="zh-CN" dirty="0"/>
              <a:t>Text</a:t>
            </a:r>
            <a:endParaRPr lang="zh-CN" altLang="en-US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15729E40-5780-45EA-B16E-FBC60634996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316517" y="1338349"/>
            <a:ext cx="4797137" cy="4861053"/>
          </a:xfrm>
        </p:spPr>
        <p:txBody>
          <a:bodyPr>
            <a:normAutofit/>
          </a:bodyPr>
          <a:lstStyle>
            <a:lvl1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800">
                <a:latin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altLang="zh-CN" dirty="0"/>
              <a:t>Text</a:t>
            </a:r>
            <a:endParaRPr lang="zh-CN" altLang="en-US" dirty="0"/>
          </a:p>
          <a:p>
            <a:pPr lvl="1"/>
            <a:r>
              <a:rPr lang="en-US" altLang="zh-CN" dirty="0"/>
              <a:t>Text</a:t>
            </a:r>
            <a:endParaRPr lang="zh-CN" altLang="en-US" dirty="0"/>
          </a:p>
          <a:p>
            <a:pPr lvl="2"/>
            <a:r>
              <a:rPr lang="en-US" altLang="zh-CN" dirty="0"/>
              <a:t>Text</a:t>
            </a:r>
            <a:endParaRPr lang="zh-CN" altLang="en-US" dirty="0"/>
          </a:p>
          <a:p>
            <a:pPr lvl="3"/>
            <a:r>
              <a:rPr lang="en-US" altLang="zh-CN" dirty="0"/>
              <a:t>Text</a:t>
            </a:r>
            <a:endParaRPr lang="zh-CN" altLang="en-US" dirty="0"/>
          </a:p>
          <a:p>
            <a:pPr lvl="4"/>
            <a:r>
              <a:rPr lang="en-US" altLang="zh-CN" dirty="0"/>
              <a:t>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2343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hank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09C177-202A-4D0F-9342-03CECB136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7035" y="2505670"/>
            <a:ext cx="2755883" cy="923330"/>
          </a:xfrm>
        </p:spPr>
        <p:txBody>
          <a:bodyPr wrap="none">
            <a:spAutoFit/>
          </a:bodyPr>
          <a:lstStyle>
            <a:lvl1pPr algn="ctr">
              <a:defRPr sz="600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altLang="zh-CN" dirty="0"/>
              <a:t>Thanks</a:t>
            </a:r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0399E76-CFA6-4CF3-BF58-776B21F8B5C9}"/>
              </a:ext>
            </a:extLst>
          </p:cNvPr>
          <p:cNvGrpSpPr/>
          <p:nvPr userDrawn="1"/>
        </p:nvGrpSpPr>
        <p:grpSpPr>
          <a:xfrm>
            <a:off x="1297035" y="3682556"/>
            <a:ext cx="2068952" cy="655959"/>
            <a:chOff x="1297035" y="3087367"/>
            <a:chExt cx="2068952" cy="65595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9A09B75-7780-449E-A3AF-A27046FC551C}"/>
                </a:ext>
              </a:extLst>
            </p:cNvPr>
            <p:cNvGrpSpPr/>
            <p:nvPr userDrawn="1"/>
          </p:nvGrpSpPr>
          <p:grpSpPr>
            <a:xfrm>
              <a:off x="1380998" y="3429000"/>
              <a:ext cx="1984989" cy="314326"/>
              <a:chOff x="1380998" y="3429000"/>
              <a:chExt cx="1984989" cy="314326"/>
            </a:xfrm>
          </p:grpSpPr>
          <p:pic>
            <p:nvPicPr>
              <p:cNvPr id="4" name="图片 3">
                <a:hlinkClick r:id="rId3"/>
                <a:extLst>
                  <a:ext uri="{FF2B5EF4-FFF2-40B4-BE49-F238E27FC236}">
                    <a16:creationId xmlns:a16="http://schemas.microsoft.com/office/drawing/2014/main" id="{AB0E8A8E-C146-43CA-994C-33768988E60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51662" y="3429000"/>
                <a:ext cx="314325" cy="314325"/>
              </a:xfrm>
              <a:prstGeom prst="rect">
                <a:avLst/>
              </a:prstGeom>
            </p:spPr>
          </p:pic>
          <p:pic>
            <p:nvPicPr>
              <p:cNvPr id="6" name="图片 5">
                <a:hlinkClick r:id="rId5"/>
                <a:extLst>
                  <a:ext uri="{FF2B5EF4-FFF2-40B4-BE49-F238E27FC236}">
                    <a16:creationId xmlns:a16="http://schemas.microsoft.com/office/drawing/2014/main" id="{D2EE04A7-5387-4BC4-8812-0395140396D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80998" y="3429001"/>
                <a:ext cx="314325" cy="314325"/>
              </a:xfrm>
              <a:prstGeom prst="rect">
                <a:avLst/>
              </a:prstGeom>
            </p:spPr>
          </p:pic>
          <p:pic>
            <p:nvPicPr>
              <p:cNvPr id="8" name="图片 7">
                <a:hlinkClick r:id="rId7"/>
                <a:extLst>
                  <a:ext uri="{FF2B5EF4-FFF2-40B4-BE49-F238E27FC236}">
                    <a16:creationId xmlns:a16="http://schemas.microsoft.com/office/drawing/2014/main" id="{5783BCAE-C33F-41D6-B5C1-B40663DF911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7886" y="3429001"/>
                <a:ext cx="314325" cy="314325"/>
              </a:xfrm>
              <a:prstGeom prst="rect">
                <a:avLst/>
              </a:prstGeom>
            </p:spPr>
          </p:pic>
          <p:pic>
            <p:nvPicPr>
              <p:cNvPr id="10" name="图片 9">
                <a:hlinkClick r:id="rId9"/>
                <a:extLst>
                  <a:ext uri="{FF2B5EF4-FFF2-40B4-BE49-F238E27FC236}">
                    <a16:creationId xmlns:a16="http://schemas.microsoft.com/office/drawing/2014/main" id="{A020A00C-3499-4C7C-B7D1-DF0702FBA31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94774" y="3429001"/>
                <a:ext cx="314325" cy="314325"/>
              </a:xfrm>
              <a:prstGeom prst="rect">
                <a:avLst/>
              </a:prstGeom>
            </p:spPr>
          </p:pic>
        </p:grpSp>
        <p:sp>
          <p:nvSpPr>
            <p:cNvPr id="9" name="标题 1">
              <a:extLst>
                <a:ext uri="{FF2B5EF4-FFF2-40B4-BE49-F238E27FC236}">
                  <a16:creationId xmlns:a16="http://schemas.microsoft.com/office/drawing/2014/main" id="{F543AFB0-53ED-4133-AFAC-F59921294A2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297035" y="3087367"/>
              <a:ext cx="1183529" cy="341632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bg1"/>
                  </a:solidFill>
                  <a:latin typeface="Open Sans" panose="020B0606030504020204" pitchFamily="34" charset="0"/>
                  <a:ea typeface="+mj-ea"/>
                  <a:cs typeface="Open Sans" panose="020B0606030504020204" pitchFamily="34" charset="0"/>
                </a:defRPr>
              </a:lvl1pPr>
            </a:lstStyle>
            <a:p>
              <a:r>
                <a:rPr lang="en-US" altLang="zh-CN" sz="1800" dirty="0"/>
                <a:t>Follow us</a:t>
              </a:r>
              <a:endParaRPr lang="zh-CN" alt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8798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9F71F2D-003C-4F8F-9952-06DEF938B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654" y="136525"/>
            <a:ext cx="10273145" cy="777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1C445E-4C8D-4146-AB36-F9D1DECE37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0654" y="1825625"/>
            <a:ext cx="1027314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1191EC-6054-4DC5-8FC3-7224DF564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8C323-251D-41BF-9BF0-49009E6BA21B}" type="datetimeFigureOut">
              <a:rPr lang="zh-CN" altLang="en-US" smtClean="0"/>
              <a:t>2020/5/14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978051-8FBB-4847-BDB3-20DF5A9CA6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40C969-41A2-4419-B0E3-DB8BF6DCC0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FC386-C2A2-4F68-9999-061563B2AA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1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5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 Light" panose="020B0306030504020204" pitchFamily="34" charset="0"/>
          <a:ea typeface="+mj-ea"/>
          <a:cs typeface="Open Sans Light" panose="020B03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gif"/><Relationship Id="rId10" Type="http://schemas.openxmlformats.org/officeDocument/2006/relationships/image" Target="../media/image35.png"/><Relationship Id="rId4" Type="http://schemas.microsoft.com/office/2007/relationships/hdphoto" Target="../media/hdphoto2.wdp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3" Type="http://schemas.openxmlformats.org/officeDocument/2006/relationships/image" Target="../media/image42.gif"/><Relationship Id="rId7" Type="http://schemas.openxmlformats.org/officeDocument/2006/relationships/image" Target="../media/image46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gif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7" Type="http://schemas.openxmlformats.org/officeDocument/2006/relationships/image" Target="../media/image53.gi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49.gif"/><Relationship Id="rId7" Type="http://schemas.openxmlformats.org/officeDocument/2006/relationships/image" Target="../media/image58.gi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gif"/><Relationship Id="rId5" Type="http://schemas.openxmlformats.org/officeDocument/2006/relationships/image" Target="../media/image56.gif"/><Relationship Id="rId4" Type="http://schemas.openxmlformats.org/officeDocument/2006/relationships/image" Target="../media/image5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gif"/><Relationship Id="rId4" Type="http://schemas.openxmlformats.org/officeDocument/2006/relationships/image" Target="../media/image6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gif"/><Relationship Id="rId5" Type="http://schemas.openxmlformats.org/officeDocument/2006/relationships/image" Target="../media/image73.gif"/><Relationship Id="rId4" Type="http://schemas.openxmlformats.org/officeDocument/2006/relationships/image" Target="../media/image7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dl.zwsoft.com/zw3d/Products/APP/Electrode_Focus_V5_5_1.ex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gif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microsoft.com/office/2007/relationships/hdphoto" Target="../media/hdphoto1.wdp"/><Relationship Id="rId10" Type="http://schemas.openxmlformats.org/officeDocument/2006/relationships/image" Target="../media/image27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3C9CB6B2-C35C-4F6D-B4D4-9726A029AD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490" y="2451721"/>
            <a:ext cx="4335142" cy="1588833"/>
          </a:xfr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4400" dirty="0"/>
              <a:t>Electrode Focus for ZW3D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5" name="副标题 4">
            <a:extLst>
              <a:ext uri="{FF2B5EF4-FFF2-40B4-BE49-F238E27FC236}">
                <a16:creationId xmlns:a16="http://schemas.microsoft.com/office/drawing/2014/main" id="{2F065327-F775-4819-A62E-EB0B10E68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9581" y="4652284"/>
            <a:ext cx="3336984" cy="905834"/>
          </a:xfrm>
        </p:spPr>
        <p:txBody>
          <a:bodyPr>
            <a:normAutofit/>
          </a:bodyPr>
          <a:lstStyle/>
          <a:p>
            <a:r>
              <a:rPr lang="en-US" altLang="zh-CN" sz="2200" dirty="0">
                <a:solidFill>
                  <a:schemeClr val="bg1"/>
                </a:solidFill>
              </a:rPr>
              <a:t>ZWSOFT Tech</a:t>
            </a:r>
            <a:r>
              <a:rPr lang="en-US" altLang="zh-CN" sz="2200" dirty="0"/>
              <a:t>nical Team</a:t>
            </a:r>
          </a:p>
          <a:p>
            <a:pPr algn="r"/>
            <a:r>
              <a:rPr lang="en-US" altLang="zh-CN" sz="1800" dirty="0">
                <a:solidFill>
                  <a:schemeClr val="bg1"/>
                </a:solidFill>
              </a:rPr>
              <a:t>May 2020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961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09"/>
            <a:ext cx="11082348" cy="164767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1F65A0"/>
                </a:solidFill>
                <a:ea typeface="Open Sans" panose="020B0606030504020204" pitchFamily="34" charset="0"/>
              </a:rPr>
              <a:t>3.  Electrode modeling - Block</a:t>
            </a:r>
            <a:endParaRPr lang="en-US" altLang="ko-KR" dirty="0">
              <a:solidFill>
                <a:srgbClr val="1F65A0"/>
              </a:solidFill>
              <a:ea typeface="Open Sans" panose="020B0606030504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This function creates electrode by Boolean operations.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And you can complete electrode shape with specialized editing function such as ‘Split shape’, ‘Smart remove’.</a:t>
            </a:r>
          </a:p>
        </p:txBody>
      </p:sp>
      <p:pic>
        <p:nvPicPr>
          <p:cNvPr id="17" name="Picture 2" descr="C:\Users\aj\Desktop\새 폴더\elec_auto1.png">
            <a:extLst>
              <a:ext uri="{FF2B5EF4-FFF2-40B4-BE49-F238E27FC236}">
                <a16:creationId xmlns:a16="http://schemas.microsoft.com/office/drawing/2014/main" id="{14F81757-9185-4454-89DB-E72A9FE5B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5390" y="1375954"/>
            <a:ext cx="457200" cy="457200"/>
          </a:xfrm>
          <a:prstGeom prst="rect">
            <a:avLst/>
          </a:prstGeom>
          <a:noFill/>
        </p:spPr>
      </p:pic>
      <p:sp>
        <p:nvSpPr>
          <p:cNvPr id="21" name="아래쪽 화살표 24">
            <a:extLst>
              <a:ext uri="{FF2B5EF4-FFF2-40B4-BE49-F238E27FC236}">
                <a16:creationId xmlns:a16="http://schemas.microsoft.com/office/drawing/2014/main" id="{F6BCC857-34EE-4E57-9397-D831B0DEA53D}"/>
              </a:ext>
            </a:extLst>
          </p:cNvPr>
          <p:cNvSpPr/>
          <p:nvPr/>
        </p:nvSpPr>
        <p:spPr>
          <a:xfrm rot="16200000">
            <a:off x="5230990" y="2843819"/>
            <a:ext cx="288000" cy="5000660"/>
          </a:xfrm>
          <a:prstGeom prst="downArrow">
            <a:avLst>
              <a:gd name="adj1" fmla="val 50000"/>
              <a:gd name="adj2" fmla="val 5222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아래쪽 화살표 25">
            <a:extLst>
              <a:ext uri="{FF2B5EF4-FFF2-40B4-BE49-F238E27FC236}">
                <a16:creationId xmlns:a16="http://schemas.microsoft.com/office/drawing/2014/main" id="{7CCAD73D-0098-472E-ADB2-C88A8D089CD8}"/>
              </a:ext>
            </a:extLst>
          </p:cNvPr>
          <p:cNvSpPr/>
          <p:nvPr/>
        </p:nvSpPr>
        <p:spPr>
          <a:xfrm rot="16200000">
            <a:off x="5230990" y="1313284"/>
            <a:ext cx="288000" cy="5000660"/>
          </a:xfrm>
          <a:prstGeom prst="downArrow">
            <a:avLst>
              <a:gd name="adj1" fmla="val 50000"/>
              <a:gd name="adj2" fmla="val 5222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Shape 1256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<a:extLst>
              <a:ext uri="{FF2B5EF4-FFF2-40B4-BE49-F238E27FC236}">
                <a16:creationId xmlns:a16="http://schemas.microsoft.com/office/drawing/2014/main" id="{12E495BA-6A97-4BF4-A16C-77DC625D9822}"/>
              </a:ext>
            </a:extLst>
          </p:cNvPr>
          <p:cNvSpPr txBox="1"/>
          <p:nvPr/>
        </p:nvSpPr>
        <p:spPr>
          <a:xfrm>
            <a:off x="2194935" y="2895600"/>
            <a:ext cx="7200000" cy="3312000"/>
          </a:xfrm>
          <a:prstGeom prst="rect">
            <a:avLst/>
          </a:prstGeom>
          <a:noFill/>
          <a:ln w="12700" cap="flat" cmpd="sng">
            <a:solidFill>
              <a:srgbClr val="1F65A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65750" tIns="210300" rIns="365750" bIns="121900" anchor="ctr" anchorCtr="0">
            <a:noAutofit/>
          </a:bodyPr>
          <a:lstStyle/>
          <a:p>
            <a:pPr marL="0" marR="0" lvl="0" indent="0" algn="ctr" rtl="0">
              <a:lnSpc>
                <a:spcPct val="179000"/>
              </a:lnSpc>
              <a:spcBef>
                <a:spcPts val="0"/>
              </a:spcBef>
              <a:buSzPct val="25000"/>
              <a:buNone/>
            </a:pPr>
            <a:endParaRPr lang="en-US" sz="1400" dirty="0">
              <a:solidFill>
                <a:schemeClr val="dk1"/>
              </a:solidFill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pic>
        <p:nvPicPr>
          <p:cNvPr id="24" name="Picture 13" descr="\\SERVER\temp\전극 이미지\Image21.gif">
            <a:extLst>
              <a:ext uri="{FF2B5EF4-FFF2-40B4-BE49-F238E27FC236}">
                <a16:creationId xmlns:a16="http://schemas.microsoft.com/office/drawing/2014/main" id="{C27A99F3-607B-47E3-922A-5BB40224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541" b="93443" l="25758" r="80051">
                        <a14:foregroundMark x1="52525" y1="7541" x2="52525" y2="7541"/>
                        <a14:foregroundMark x1="33586" y1="72131" x2="33586" y2="72131"/>
                        <a14:foregroundMark x1="33081" y1="93443" x2="33081" y2="93443"/>
                      </a14:backgroundRemoval>
                    </a14:imgEffect>
                  </a14:imgLayer>
                </a14:imgProps>
              </a:ext>
            </a:extLst>
          </a:blip>
          <a:srcRect l="19097" r="12721"/>
          <a:stretch>
            <a:fillRect/>
          </a:stretch>
        </p:blipFill>
        <p:spPr bwMode="auto">
          <a:xfrm>
            <a:off x="7910898" y="3169411"/>
            <a:ext cx="1071570" cy="1210477"/>
          </a:xfrm>
          <a:prstGeom prst="rect">
            <a:avLst/>
          </a:prstGeom>
          <a:noFill/>
        </p:spPr>
      </p:pic>
      <p:pic>
        <p:nvPicPr>
          <p:cNvPr id="25" name="Picture 3" descr="\\SERVER\temp\전극 이미지\Image8.gif">
            <a:extLst>
              <a:ext uri="{FF2B5EF4-FFF2-40B4-BE49-F238E27FC236}">
                <a16:creationId xmlns:a16="http://schemas.microsoft.com/office/drawing/2014/main" id="{09E117DB-CB02-4801-B8C0-F8CE19C5D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2394" y="3167131"/>
            <a:ext cx="1620000" cy="1247727"/>
          </a:xfrm>
          <a:prstGeom prst="rect">
            <a:avLst/>
          </a:prstGeom>
          <a:noFill/>
        </p:spPr>
      </p:pic>
      <p:pic>
        <p:nvPicPr>
          <p:cNvPr id="26" name="Picture 2" descr="C:\Users\aj\Desktop\새 폴더\Image26.png">
            <a:extLst>
              <a:ext uri="{FF2B5EF4-FFF2-40B4-BE49-F238E27FC236}">
                <a16:creationId xmlns:a16="http://schemas.microsoft.com/office/drawing/2014/main" id="{22A44765-6C27-4EB3-BB42-25EE8F779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53833" y="3312424"/>
            <a:ext cx="934577" cy="1158874"/>
          </a:xfrm>
          <a:prstGeom prst="rect">
            <a:avLst/>
          </a:prstGeom>
          <a:noFill/>
        </p:spPr>
      </p:pic>
      <p:pic>
        <p:nvPicPr>
          <p:cNvPr id="27" name="Picture 5">
            <a:extLst>
              <a:ext uri="{FF2B5EF4-FFF2-40B4-BE49-F238E27FC236}">
                <a16:creationId xmlns:a16="http://schemas.microsoft.com/office/drawing/2014/main" id="{70BFD692-C6AE-4E4C-AF28-FE120B81ED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2394" y="4722565"/>
            <a:ext cx="1620000" cy="1243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9" descr="C:\Users\aj\Desktop\1.png">
            <a:extLst>
              <a:ext uri="{FF2B5EF4-FFF2-40B4-BE49-F238E27FC236}">
                <a16:creationId xmlns:a16="http://schemas.microsoft.com/office/drawing/2014/main" id="{33921ECE-F7C4-4777-9E3D-0911D3FCD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10898" y="4861860"/>
            <a:ext cx="1260000" cy="964576"/>
          </a:xfrm>
          <a:prstGeom prst="rect">
            <a:avLst/>
          </a:prstGeom>
          <a:noFill/>
        </p:spPr>
      </p:pic>
      <p:pic>
        <p:nvPicPr>
          <p:cNvPr id="29" name="Picture 10" descr="C:\Users\aj\Desktop\2.png">
            <a:extLst>
              <a:ext uri="{FF2B5EF4-FFF2-40B4-BE49-F238E27FC236}">
                <a16:creationId xmlns:a16="http://schemas.microsoft.com/office/drawing/2014/main" id="{F0384FB1-1D56-4F59-BDBB-5E89F43E53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78869" y="4835121"/>
            <a:ext cx="1260000" cy="1000125"/>
          </a:xfrm>
          <a:prstGeom prst="rect">
            <a:avLst/>
          </a:prstGeom>
          <a:noFill/>
        </p:spPr>
      </p:pic>
      <p:pic>
        <p:nvPicPr>
          <p:cNvPr id="30" name="Picture 11" descr="C:\Users\aj\Desktop\3.png">
            <a:extLst>
              <a:ext uri="{FF2B5EF4-FFF2-40B4-BE49-F238E27FC236}">
                <a16:creationId xmlns:a16="http://schemas.microsoft.com/office/drawing/2014/main" id="{327FD29C-43D1-46BC-98F6-A5AA2D8A8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91121" y="4750008"/>
            <a:ext cx="1260000" cy="1260000"/>
          </a:xfrm>
          <a:prstGeom prst="rect">
            <a:avLst/>
          </a:prstGeom>
          <a:noFill/>
        </p:spPr>
      </p:pic>
      <p:pic>
        <p:nvPicPr>
          <p:cNvPr id="31" name="Picture 2">
            <a:extLst>
              <a:ext uri="{FF2B5EF4-FFF2-40B4-BE49-F238E27FC236}">
                <a16:creationId xmlns:a16="http://schemas.microsoft.com/office/drawing/2014/main" id="{66F41398-211A-4FCB-A3DF-AA321EC6C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71162" y="3343278"/>
            <a:ext cx="1260000" cy="930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51056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54709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1F65A0"/>
                </a:solidFill>
                <a:ea typeface="Open Sans" panose="020B0606030504020204" pitchFamily="34" charset="0"/>
              </a:rPr>
              <a:t>4.  Electrode blank</a:t>
            </a:r>
            <a:endParaRPr lang="en-US" altLang="ko-KR" dirty="0">
              <a:solidFill>
                <a:srgbClr val="1F65A0"/>
              </a:solidFill>
              <a:ea typeface="Open Sans" panose="020B0606030504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Creates electrode blank at the electrode modeling.</a:t>
            </a:r>
            <a:endParaRPr lang="ko-KR" altLang="en-US" sz="1600" dirty="0">
              <a:solidFill>
                <a:srgbClr val="1F65A0"/>
              </a:solidFill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ko-KR" altLang="en-US" sz="1600" dirty="0">
              <a:solidFill>
                <a:srgbClr val="1F65A0"/>
              </a:solidFill>
            </a:endParaRPr>
          </a:p>
        </p:txBody>
      </p:sp>
      <p:pic>
        <p:nvPicPr>
          <p:cNvPr id="5" name="Picture 2" descr="C:\Users\aj\Desktop\새 폴더\elecbox.png">
            <a:extLst>
              <a:ext uri="{FF2B5EF4-FFF2-40B4-BE49-F238E27FC236}">
                <a16:creationId xmlns:a16="http://schemas.microsoft.com/office/drawing/2014/main" id="{00679778-1C6C-4958-AC81-44E26E98F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5367" y="1348510"/>
            <a:ext cx="457200" cy="457198"/>
          </a:xfrm>
          <a:prstGeom prst="rect">
            <a:avLst/>
          </a:prstGeom>
          <a:noFill/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48C6922-97FB-40B2-B1BE-747373E0F274}"/>
              </a:ext>
            </a:extLst>
          </p:cNvPr>
          <p:cNvGrpSpPr/>
          <p:nvPr/>
        </p:nvGrpSpPr>
        <p:grpSpPr>
          <a:xfrm>
            <a:off x="8016883" y="2637756"/>
            <a:ext cx="3837388" cy="3453826"/>
            <a:chOff x="1294998" y="2780499"/>
            <a:chExt cx="3837388" cy="3453826"/>
          </a:xfrm>
        </p:grpSpPr>
        <p:pic>
          <p:nvPicPr>
            <p:cNvPr id="7" name="Picture 3" descr="\\Server\temp\전극 이미지\Image24.gif">
              <a:extLst>
                <a:ext uri="{FF2B5EF4-FFF2-40B4-BE49-F238E27FC236}">
                  <a16:creationId xmlns:a16="http://schemas.microsoft.com/office/drawing/2014/main" id="{83DAA1AF-A22D-4B00-83A2-6C6804A1EE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FFE"/>
                </a:clrFrom>
                <a:clrTo>
                  <a:srgbClr val="FE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94998" y="2780499"/>
              <a:ext cx="2160000" cy="1663636"/>
            </a:xfrm>
            <a:prstGeom prst="rect">
              <a:avLst/>
            </a:prstGeom>
            <a:noFill/>
          </p:spPr>
        </p:pic>
        <p:pic>
          <p:nvPicPr>
            <p:cNvPr id="8" name="Picture 2" descr="\\Server\temp\전극 이미지\Image23.gif">
              <a:extLst>
                <a:ext uri="{FF2B5EF4-FFF2-40B4-BE49-F238E27FC236}">
                  <a16:creationId xmlns:a16="http://schemas.microsoft.com/office/drawing/2014/main" id="{5ADD299A-9B7F-43F3-8E4E-1FEDC9F24B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35328" y="4709324"/>
              <a:ext cx="1980000" cy="1525001"/>
            </a:xfrm>
            <a:prstGeom prst="rect">
              <a:avLst/>
            </a:prstGeom>
            <a:noFill/>
          </p:spPr>
        </p:pic>
        <p:pic>
          <p:nvPicPr>
            <p:cNvPr id="9" name="Picture 16">
              <a:extLst>
                <a:ext uri="{FF2B5EF4-FFF2-40B4-BE49-F238E27FC236}">
                  <a16:creationId xmlns:a16="http://schemas.microsoft.com/office/drawing/2014/main" id="{278D92F2-80C4-4A1D-9B45-0C2FF3FEA4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52386" y="3579771"/>
              <a:ext cx="1980000" cy="1507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FC31C0B-79DD-4E7A-AEDF-56AB85FF6FB9}"/>
              </a:ext>
            </a:extLst>
          </p:cNvPr>
          <p:cNvGrpSpPr/>
          <p:nvPr/>
        </p:nvGrpSpPr>
        <p:grpSpPr>
          <a:xfrm>
            <a:off x="1354642" y="2637756"/>
            <a:ext cx="6140967" cy="3636585"/>
            <a:chOff x="1354642" y="2637756"/>
            <a:chExt cx="6140967" cy="3636585"/>
          </a:xfrm>
        </p:grpSpPr>
        <p:sp>
          <p:nvSpPr>
            <p:cNvPr id="11" name="Shape 1256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50BC2D38-C961-47DF-A68F-E524B5632BB4}"/>
                </a:ext>
              </a:extLst>
            </p:cNvPr>
            <p:cNvSpPr txBox="1"/>
            <p:nvPr/>
          </p:nvSpPr>
          <p:spPr>
            <a:xfrm>
              <a:off x="1354642" y="2955913"/>
              <a:ext cx="6140967" cy="3318428"/>
            </a:xfrm>
            <a:prstGeom prst="rect">
              <a:avLst/>
            </a:prstGeom>
            <a:noFill/>
            <a:ln w="12700" cap="flat" cmpd="sng">
              <a:solidFill>
                <a:srgbClr val="1F65A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365750" tIns="210300" rIns="36575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79000"/>
                </a:lnSpc>
                <a:spcBef>
                  <a:spcPts val="0"/>
                </a:spcBef>
                <a:buSzPct val="25000"/>
                <a:buNone/>
              </a:pPr>
              <a:endParaRPr lang="en-US" sz="1400" dirty="0">
                <a:solidFill>
                  <a:schemeClr val="dk1"/>
                </a:solidFill>
                <a:latin typeface="Arial" pitchFamily="34" charset="0"/>
                <a:ea typeface="Montserrat" panose="02000505000000020004"/>
                <a:cs typeface="Arial" pitchFamily="34" charset="0"/>
                <a:sym typeface="Montserrat" panose="0200050500000002000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6E5ADA9-2705-44C4-953B-4122C4B9F6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380" y="3173858"/>
              <a:ext cx="5967229" cy="2966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spcBef>
                  <a:spcPct val="50000"/>
                </a:spcBef>
                <a:buFont typeface="Wingdings" pitchFamily="2" charset="2"/>
                <a:buChar char="ü"/>
              </a:pPr>
              <a:r>
                <a:rPr lang="en-US" altLang="en-US" sz="1400" dirty="0">
                  <a:solidFill>
                    <a:srgbClr val="1F65A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Automatically creates a rounded-up reference point. </a:t>
              </a:r>
              <a:endParaRPr lang="en-US" altLang="ko-KR" sz="1400" dirty="0">
                <a:solidFill>
                  <a:srgbClr val="1F65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285750" indent="-285750">
                <a:lnSpc>
                  <a:spcPct val="150000"/>
                </a:lnSpc>
                <a:spcBef>
                  <a:spcPct val="50000"/>
                </a:spcBef>
                <a:buFont typeface="Wingdings" pitchFamily="2" charset="2"/>
                <a:buChar char="ü"/>
              </a:pPr>
              <a:r>
                <a:rPr lang="en-US" altLang="en-US" sz="1400" dirty="0">
                  <a:solidFill>
                    <a:srgbClr val="1F65A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Blank preview</a:t>
              </a:r>
              <a:endParaRPr lang="ko-KR" altLang="en-US" sz="1400" dirty="0">
                <a:solidFill>
                  <a:srgbClr val="1F65A0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285750" indent="-285750">
                <a:lnSpc>
                  <a:spcPct val="150000"/>
                </a:lnSpc>
                <a:spcBef>
                  <a:spcPct val="50000"/>
                </a:spcBef>
                <a:buFont typeface="Wingdings" pitchFamily="2" charset="2"/>
                <a:buChar char="ü"/>
              </a:pPr>
              <a:r>
                <a:rPr lang="en-US" altLang="en-US" sz="1400" dirty="0">
                  <a:solidFill>
                    <a:srgbClr val="1F65A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Various method to set blank size. (‘Set size’/ ‘Set margin’/ ‘Use DB’)</a:t>
              </a:r>
              <a:endParaRPr lang="en-US" altLang="ko-KR" sz="1400" dirty="0">
                <a:solidFill>
                  <a:srgbClr val="1F65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285750" indent="-285750">
                <a:lnSpc>
                  <a:spcPct val="150000"/>
                </a:lnSpc>
                <a:spcBef>
                  <a:spcPct val="50000"/>
                </a:spcBef>
                <a:buFont typeface="Wingdings" pitchFamily="2" charset="2"/>
                <a:buChar char="ü"/>
              </a:pPr>
              <a:r>
                <a:rPr lang="en-US" altLang="en-US" sz="1400" dirty="0">
                  <a:solidFill>
                    <a:srgbClr val="1F65A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Extending the side of the electrode to the blank.</a:t>
              </a:r>
              <a:endParaRPr lang="en-US" altLang="ko-KR" sz="1400" dirty="0">
                <a:solidFill>
                  <a:srgbClr val="1F65A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285750" indent="-285750">
                <a:lnSpc>
                  <a:spcPct val="150000"/>
                </a:lnSpc>
                <a:spcBef>
                  <a:spcPct val="50000"/>
                </a:spcBef>
                <a:buFont typeface="Wingdings" pitchFamily="2" charset="2"/>
                <a:buChar char="ü"/>
              </a:pPr>
              <a:r>
                <a:rPr lang="en-US" altLang="en-US" sz="1400" dirty="0">
                  <a:solidFill>
                    <a:srgbClr val="1F65A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Support 1 step or 2 step blank.</a:t>
              </a:r>
              <a:endParaRPr lang="ko-KR" altLang="en-US" sz="1400" dirty="0">
                <a:solidFill>
                  <a:srgbClr val="1F65A0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285750" indent="-285750">
                <a:lnSpc>
                  <a:spcPct val="150000"/>
                </a:lnSpc>
                <a:spcBef>
                  <a:spcPct val="50000"/>
                </a:spcBef>
                <a:buFont typeface="Wingdings" pitchFamily="2" charset="2"/>
                <a:buChar char="ü"/>
              </a:pPr>
              <a:r>
                <a:rPr lang="en-US" altLang="en-US" sz="1400" dirty="0">
                  <a:solidFill>
                    <a:srgbClr val="1F65A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Easy settings for reference point and reference face.</a:t>
              </a:r>
              <a:endParaRPr lang="ko-KR" altLang="en-US" sz="1400" dirty="0">
                <a:solidFill>
                  <a:srgbClr val="1F65A0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285750" indent="-285750">
                <a:lnSpc>
                  <a:spcPct val="150000"/>
                </a:lnSpc>
                <a:spcBef>
                  <a:spcPct val="50000"/>
                </a:spcBef>
                <a:buFont typeface="Wingdings" pitchFamily="2" charset="2"/>
                <a:buChar char="ü"/>
              </a:pPr>
              <a:r>
                <a:rPr lang="en-US" altLang="ko-KR" sz="1400" dirty="0">
                  <a:solidFill>
                    <a:srgbClr val="1F65A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</a:t>
              </a:r>
              <a:r>
                <a:rPr lang="en-US" altLang="en-US" sz="1400" dirty="0">
                  <a:solidFill>
                    <a:srgbClr val="1F65A0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asy positioning of blank.</a:t>
              </a:r>
              <a:endParaRPr lang="ko-KR" altLang="en-US" sz="1400" dirty="0">
                <a:solidFill>
                  <a:srgbClr val="1F65A0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AF08D665-98F5-47E3-9992-57BC95A57D63}"/>
                </a:ext>
              </a:extLst>
            </p:cNvPr>
            <p:cNvSpPr txBox="1"/>
            <p:nvPr/>
          </p:nvSpPr>
          <p:spPr>
            <a:xfrm>
              <a:off x="1354642" y="2637756"/>
              <a:ext cx="1440000" cy="318156"/>
            </a:xfrm>
            <a:prstGeom prst="rect">
              <a:avLst/>
            </a:prstGeom>
            <a:solidFill>
              <a:srgbClr val="1F65A0"/>
            </a:solidFill>
            <a:ln w="127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43825" tIns="121900" rIns="243825" bIns="121900" anchor="ctr" anchorCtr="0">
              <a:noAutofit/>
            </a:bodyPr>
            <a:lstStyle/>
            <a:p>
              <a:pPr algn="ctr">
                <a:buSzPct val="25000"/>
              </a:pPr>
              <a:r>
                <a:rPr lang="ko-KR" altLang="en-US" sz="1400" b="1" dirty="0">
                  <a:solidFill>
                    <a:srgbClr val="FFFFFF"/>
                  </a:solidFill>
                  <a:latin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 </a:t>
              </a:r>
              <a:r>
                <a:rPr lang="en-US" altLang="ko-KR" sz="14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You Can:</a:t>
              </a:r>
              <a:endParaRPr lang="en-US" altLang="en-US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826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54709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dirty="0">
                <a:solidFill>
                  <a:srgbClr val="1F65A0"/>
                </a:solidFill>
                <a:ea typeface="Open Sans" panose="020B0606030504020204" pitchFamily="34" charset="0"/>
              </a:rPr>
              <a:t>5. </a:t>
            </a:r>
            <a:r>
              <a:rPr lang="en-US" altLang="zh-CN" dirty="0">
                <a:solidFill>
                  <a:srgbClr val="1F65A0"/>
                </a:solidFill>
                <a:ea typeface="Open Sans" panose="020B0606030504020204" pitchFamily="34" charset="0"/>
              </a:rPr>
              <a:t>Pattern Electrode</a:t>
            </a:r>
            <a:endParaRPr lang="en-US" altLang="ko-KR" dirty="0">
              <a:solidFill>
                <a:srgbClr val="1F65A0"/>
              </a:solidFill>
              <a:ea typeface="Open Sans" panose="020B0606030504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Copy the electrode with pre-existing electrode without remodeling.</a:t>
            </a:r>
            <a:endParaRPr lang="ko-KR" altLang="en-US" sz="1600" dirty="0">
              <a:solidFill>
                <a:srgbClr val="1F65A0"/>
              </a:solidFill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The move copied electrode information is displayed in the ‘electrode BOM’.</a:t>
            </a:r>
            <a:endParaRPr lang="ko-KR" altLang="en-US" sz="1600" dirty="0">
              <a:solidFill>
                <a:srgbClr val="1F65A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ko-KR" altLang="en-US" sz="1600" dirty="0">
              <a:solidFill>
                <a:srgbClr val="1F65A0"/>
              </a:solidFill>
            </a:endParaRPr>
          </a:p>
        </p:txBody>
      </p:sp>
      <p:pic>
        <p:nvPicPr>
          <p:cNvPr id="36" name="Picture 12" descr="C:\Users\aj\Desktop\새 폴더\elec_move.png">
            <a:extLst>
              <a:ext uri="{FF2B5EF4-FFF2-40B4-BE49-F238E27FC236}">
                <a16:creationId xmlns:a16="http://schemas.microsoft.com/office/drawing/2014/main" id="{BD2FEC28-7218-4C03-A7CB-236F68051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3247" y="1348510"/>
            <a:ext cx="457200" cy="457200"/>
          </a:xfrm>
          <a:prstGeom prst="rect">
            <a:avLst/>
          </a:prstGeom>
          <a:noFill/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F7C1ECB-C6FB-4487-A542-C19A97CA6A2F}"/>
              </a:ext>
            </a:extLst>
          </p:cNvPr>
          <p:cNvGrpSpPr/>
          <p:nvPr/>
        </p:nvGrpSpPr>
        <p:grpSpPr>
          <a:xfrm>
            <a:off x="1721410" y="4875275"/>
            <a:ext cx="6840000" cy="1905752"/>
            <a:chOff x="1721410" y="4875275"/>
            <a:chExt cx="6840000" cy="1905752"/>
          </a:xfrm>
        </p:grpSpPr>
        <p:sp>
          <p:nvSpPr>
            <p:cNvPr id="39" name="Shape 1256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6CF1CB22-1477-4B57-B5F4-411C5F2DAE62}"/>
                </a:ext>
              </a:extLst>
            </p:cNvPr>
            <p:cNvSpPr txBox="1"/>
            <p:nvPr/>
          </p:nvSpPr>
          <p:spPr>
            <a:xfrm>
              <a:off x="1721410" y="5161027"/>
              <a:ext cx="6840000" cy="1620000"/>
            </a:xfrm>
            <a:prstGeom prst="rect">
              <a:avLst/>
            </a:prstGeom>
            <a:noFill/>
            <a:ln w="12700" cap="flat" cmpd="sng">
              <a:solidFill>
                <a:srgbClr val="1F65A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365750" tIns="210300" rIns="36575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79000"/>
                </a:lnSpc>
                <a:spcBef>
                  <a:spcPts val="0"/>
                </a:spcBef>
                <a:buSzPct val="25000"/>
                <a:buNone/>
              </a:pPr>
              <a:endParaRPr lang="en-US" sz="1400" dirty="0">
                <a:solidFill>
                  <a:schemeClr val="dk1"/>
                </a:solidFill>
                <a:latin typeface="Arial" pitchFamily="34" charset="0"/>
                <a:ea typeface="Montserrat" panose="02000505000000020004"/>
                <a:cs typeface="Arial" pitchFamily="34" charset="0"/>
                <a:sym typeface="Montserrat" panose="02000505000000020004"/>
              </a:endParaRPr>
            </a:p>
          </p:txBody>
        </p:sp>
        <p:sp>
          <p:nvSpPr>
            <p:cNvPr id="40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5FD8B731-6876-45E0-AAA4-1414B9837A73}"/>
                </a:ext>
              </a:extLst>
            </p:cNvPr>
            <p:cNvSpPr txBox="1"/>
            <p:nvPr/>
          </p:nvSpPr>
          <p:spPr>
            <a:xfrm>
              <a:off x="1721410" y="4875275"/>
              <a:ext cx="1440000" cy="288000"/>
            </a:xfrm>
            <a:prstGeom prst="rect">
              <a:avLst/>
            </a:prstGeom>
            <a:solidFill>
              <a:srgbClr val="1F65A0"/>
            </a:solidFill>
            <a:ln w="127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43825" tIns="121900" rIns="243825" bIns="121900" anchor="ctr" anchorCtr="0">
              <a:noAutofit/>
            </a:bodyPr>
            <a:lstStyle/>
            <a:p>
              <a:pPr algn="ctr">
                <a:buSzPct val="25000"/>
              </a:pPr>
              <a:r>
                <a:rPr lang="en-US" altLang="ko-KR" sz="1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Mirror copy</a:t>
              </a:r>
              <a:endParaRPr lang="en-US" altLang="en-US" sz="1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endParaRPr>
            </a:p>
          </p:txBody>
        </p:sp>
        <p:sp>
          <p:nvSpPr>
            <p:cNvPr id="45" name="오른쪽 화살표 23">
              <a:extLst>
                <a:ext uri="{FF2B5EF4-FFF2-40B4-BE49-F238E27FC236}">
                  <a16:creationId xmlns:a16="http://schemas.microsoft.com/office/drawing/2014/main" id="{8BE6766C-E6D3-4CA5-B403-52EAF1BCB88C}"/>
                </a:ext>
              </a:extLst>
            </p:cNvPr>
            <p:cNvSpPr/>
            <p:nvPr/>
          </p:nvSpPr>
          <p:spPr>
            <a:xfrm>
              <a:off x="6123910" y="5849468"/>
              <a:ext cx="214314" cy="254799"/>
            </a:xfrm>
            <a:prstGeom prst="rightArrow">
              <a:avLst>
                <a:gd name="adj1" fmla="val 44392"/>
                <a:gd name="adj2" fmla="val 50000"/>
              </a:avLst>
            </a:prstGeom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오른쪽 화살표 24">
              <a:extLst>
                <a:ext uri="{FF2B5EF4-FFF2-40B4-BE49-F238E27FC236}">
                  <a16:creationId xmlns:a16="http://schemas.microsoft.com/office/drawing/2014/main" id="{D059D803-2592-4BE6-988C-3C39FE36A1FA}"/>
                </a:ext>
              </a:extLst>
            </p:cNvPr>
            <p:cNvSpPr/>
            <p:nvPr/>
          </p:nvSpPr>
          <p:spPr>
            <a:xfrm>
              <a:off x="4082025" y="5849468"/>
              <a:ext cx="214314" cy="254799"/>
            </a:xfrm>
            <a:prstGeom prst="rightArrow">
              <a:avLst>
                <a:gd name="adj1" fmla="val 44392"/>
                <a:gd name="adj2" fmla="val 50000"/>
              </a:avLst>
            </a:prstGeom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7" name="Picture 5" descr="C:\Users\aj\Desktop\새 폴더\Image9.gif">
              <a:extLst>
                <a:ext uri="{FF2B5EF4-FFF2-40B4-BE49-F238E27FC236}">
                  <a16:creationId xmlns:a16="http://schemas.microsoft.com/office/drawing/2014/main" id="{5F85E10C-800F-4C0B-A421-C7E9F87890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23382" y="5353004"/>
              <a:ext cx="1620000" cy="1247727"/>
            </a:xfrm>
            <a:prstGeom prst="rect">
              <a:avLst/>
            </a:prstGeom>
            <a:noFill/>
          </p:spPr>
        </p:pic>
        <p:pic>
          <p:nvPicPr>
            <p:cNvPr id="48" name="Picture 6" descr="C:\Users\aj\Desktop\새 폴더\Image11.gif">
              <a:extLst>
                <a:ext uri="{FF2B5EF4-FFF2-40B4-BE49-F238E27FC236}">
                  <a16:creationId xmlns:a16="http://schemas.microsoft.com/office/drawing/2014/main" id="{48813BB7-DB05-4327-AF43-65B0C344D0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59093" y="5352267"/>
              <a:ext cx="1439987" cy="1249200"/>
            </a:xfrm>
            <a:prstGeom prst="rect">
              <a:avLst/>
            </a:prstGeom>
            <a:noFill/>
          </p:spPr>
        </p:pic>
        <p:pic>
          <p:nvPicPr>
            <p:cNvPr id="49" name="Picture 7" descr="C:\Users\aj\Desktop\새 폴더\Image10.gif">
              <a:extLst>
                <a:ext uri="{FF2B5EF4-FFF2-40B4-BE49-F238E27FC236}">
                  <a16:creationId xmlns:a16="http://schemas.microsoft.com/office/drawing/2014/main" id="{37CB8569-D2B6-42FD-A153-714A0AA162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552538" y="5353004"/>
              <a:ext cx="1620000" cy="1247727"/>
            </a:xfrm>
            <a:prstGeom prst="rect">
              <a:avLst/>
            </a:prstGeom>
            <a:noFill/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34849AF-5E93-4375-A8AE-2710186DB3C4}"/>
              </a:ext>
            </a:extLst>
          </p:cNvPr>
          <p:cNvGrpSpPr/>
          <p:nvPr/>
        </p:nvGrpSpPr>
        <p:grpSpPr>
          <a:xfrm>
            <a:off x="1721410" y="2796565"/>
            <a:ext cx="6840000" cy="1917556"/>
            <a:chOff x="1721410" y="2566185"/>
            <a:chExt cx="6840000" cy="1917556"/>
          </a:xfrm>
        </p:grpSpPr>
        <p:sp>
          <p:nvSpPr>
            <p:cNvPr id="37" name="Shape 1256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EEAC6059-B292-4357-9EC7-E2ACE678FC1F}"/>
                </a:ext>
              </a:extLst>
            </p:cNvPr>
            <p:cNvSpPr txBox="1"/>
            <p:nvPr/>
          </p:nvSpPr>
          <p:spPr>
            <a:xfrm>
              <a:off x="1721410" y="2863741"/>
              <a:ext cx="6840000" cy="1620000"/>
            </a:xfrm>
            <a:prstGeom prst="rect">
              <a:avLst/>
            </a:prstGeom>
            <a:noFill/>
            <a:ln w="12700" cap="flat" cmpd="sng">
              <a:solidFill>
                <a:srgbClr val="1F65A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365750" tIns="210300" rIns="36575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79000"/>
                </a:lnSpc>
                <a:spcBef>
                  <a:spcPts val="0"/>
                </a:spcBef>
                <a:buSzPct val="25000"/>
                <a:buNone/>
              </a:pPr>
              <a:endParaRPr lang="en-US" sz="1400" dirty="0">
                <a:solidFill>
                  <a:schemeClr val="dk1"/>
                </a:solidFill>
                <a:latin typeface="Arial" pitchFamily="34" charset="0"/>
                <a:ea typeface="Montserrat" panose="02000505000000020004"/>
                <a:cs typeface="Arial" pitchFamily="34" charset="0"/>
                <a:sym typeface="Montserrat" panose="02000505000000020004"/>
              </a:endParaRPr>
            </a:p>
          </p:txBody>
        </p:sp>
        <p:sp>
          <p:nvSpPr>
            <p:cNvPr id="38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84436835-48B8-40EA-9B3E-83970AEFA7BC}"/>
                </a:ext>
              </a:extLst>
            </p:cNvPr>
            <p:cNvSpPr txBox="1"/>
            <p:nvPr/>
          </p:nvSpPr>
          <p:spPr>
            <a:xfrm>
              <a:off x="1721410" y="2566185"/>
              <a:ext cx="1440000" cy="288000"/>
            </a:xfrm>
            <a:prstGeom prst="rect">
              <a:avLst/>
            </a:prstGeom>
            <a:solidFill>
              <a:srgbClr val="1F65A0"/>
            </a:solidFill>
            <a:ln w="127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43825" tIns="121900" rIns="243825" bIns="121900" anchor="ctr" anchorCtr="0">
              <a:noAutofit/>
            </a:bodyPr>
            <a:lstStyle/>
            <a:p>
              <a:pPr algn="ctr">
                <a:buSzPct val="25000"/>
              </a:pPr>
              <a:r>
                <a:rPr lang="en-US" altLang="en-US" sz="1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Move copy</a:t>
              </a:r>
            </a:p>
          </p:txBody>
        </p:sp>
        <p:sp>
          <p:nvSpPr>
            <p:cNvPr id="41" name="오른쪽 화살표 21">
              <a:extLst>
                <a:ext uri="{FF2B5EF4-FFF2-40B4-BE49-F238E27FC236}">
                  <a16:creationId xmlns:a16="http://schemas.microsoft.com/office/drawing/2014/main" id="{D684E73E-F33D-4386-A12B-1662A1B38BCD}"/>
                </a:ext>
              </a:extLst>
            </p:cNvPr>
            <p:cNvSpPr/>
            <p:nvPr/>
          </p:nvSpPr>
          <p:spPr>
            <a:xfrm>
              <a:off x="6112640" y="3558678"/>
              <a:ext cx="214314" cy="254799"/>
            </a:xfrm>
            <a:prstGeom prst="rightArrow">
              <a:avLst>
                <a:gd name="adj1" fmla="val 44392"/>
                <a:gd name="adj2" fmla="val 50000"/>
              </a:avLst>
            </a:prstGeom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2" name="오른쪽 화살표 22">
              <a:extLst>
                <a:ext uri="{FF2B5EF4-FFF2-40B4-BE49-F238E27FC236}">
                  <a16:creationId xmlns:a16="http://schemas.microsoft.com/office/drawing/2014/main" id="{A5C31E13-3F18-4B07-90DD-FD92F65AA041}"/>
                </a:ext>
              </a:extLst>
            </p:cNvPr>
            <p:cNvSpPr/>
            <p:nvPr/>
          </p:nvSpPr>
          <p:spPr>
            <a:xfrm>
              <a:off x="4070755" y="3558678"/>
              <a:ext cx="214314" cy="254799"/>
            </a:xfrm>
            <a:prstGeom prst="rightArrow">
              <a:avLst>
                <a:gd name="adj1" fmla="val 44392"/>
                <a:gd name="adj2" fmla="val 50000"/>
              </a:avLst>
            </a:prstGeom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43" name="Picture 2" descr="C:\Users\aj\Desktop\새 폴더\Image12.gif">
              <a:extLst>
                <a:ext uri="{FF2B5EF4-FFF2-40B4-BE49-F238E27FC236}">
                  <a16:creationId xmlns:a16="http://schemas.microsoft.com/office/drawing/2014/main" id="{9E226929-BA35-4F09-A4C1-0272177B22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112112" y="3062214"/>
              <a:ext cx="1620000" cy="1247727"/>
            </a:xfrm>
            <a:prstGeom prst="rect">
              <a:avLst/>
            </a:prstGeom>
            <a:noFill/>
          </p:spPr>
        </p:pic>
        <p:pic>
          <p:nvPicPr>
            <p:cNvPr id="44" name="Picture 4" descr="C:\Users\aj\Desktop\새 폴더\Image7.gif">
              <a:extLst>
                <a:ext uri="{FF2B5EF4-FFF2-40B4-BE49-F238E27FC236}">
                  <a16:creationId xmlns:a16="http://schemas.microsoft.com/office/drawing/2014/main" id="{9280BA0A-972A-4A42-A51B-6245D82374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541268" y="3062214"/>
              <a:ext cx="1620000" cy="1247727"/>
            </a:xfrm>
            <a:prstGeom prst="rect">
              <a:avLst/>
            </a:prstGeom>
            <a:noFill/>
          </p:spPr>
        </p:pic>
        <p:pic>
          <p:nvPicPr>
            <p:cNvPr id="50" name="Picture 10" descr="C:\Users\aj\Desktop\Image16.gif">
              <a:extLst>
                <a:ext uri="{FF2B5EF4-FFF2-40B4-BE49-F238E27FC236}">
                  <a16:creationId xmlns:a16="http://schemas.microsoft.com/office/drawing/2014/main" id="{49A54330-F9B2-4FC9-BC97-B4CAE5802C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581555" y="3061477"/>
              <a:ext cx="1172523" cy="1249200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856383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54709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1F65A0"/>
                </a:solidFill>
                <a:ea typeface="Open Sans" panose="020B0606030504020204" pitchFamily="34" charset="0"/>
              </a:rPr>
              <a:t>6. Electrode BOM</a:t>
            </a:r>
            <a:endParaRPr lang="en-US" altLang="ko-KR" dirty="0">
              <a:solidFill>
                <a:srgbClr val="1F65A0"/>
              </a:solidFill>
              <a:ea typeface="Open Sans" panose="020B0606030504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Shows the electrode information.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The data of the electrodes on the list can be exported to excel.</a:t>
            </a:r>
            <a:endParaRPr lang="ko-KR" altLang="en-US" sz="1600" dirty="0">
              <a:solidFill>
                <a:srgbClr val="1F65A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ko-KR" altLang="en-US" sz="1600" dirty="0">
              <a:solidFill>
                <a:srgbClr val="1F65A0"/>
              </a:solidFill>
            </a:endParaRPr>
          </a:p>
        </p:txBody>
      </p:sp>
      <p:pic>
        <p:nvPicPr>
          <p:cNvPr id="5" name="Picture 10" descr="C:\Users\aj\Desktop\새 폴더\elecbom.png">
            <a:extLst>
              <a:ext uri="{FF2B5EF4-FFF2-40B4-BE49-F238E27FC236}">
                <a16:creationId xmlns:a16="http://schemas.microsoft.com/office/drawing/2014/main" id="{E4306287-7147-408F-ACA6-B0C9190DC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8942" y="1348510"/>
            <a:ext cx="457200" cy="457200"/>
          </a:xfrm>
          <a:prstGeom prst="rect">
            <a:avLst/>
          </a:prstGeom>
          <a:noFill/>
        </p:spPr>
      </p:pic>
      <p:cxnSp>
        <p:nvCxnSpPr>
          <p:cNvPr id="6" name="꺾인 연결선 8">
            <a:extLst>
              <a:ext uri="{FF2B5EF4-FFF2-40B4-BE49-F238E27FC236}">
                <a16:creationId xmlns:a16="http://schemas.microsoft.com/office/drawing/2014/main" id="{A6964741-DA57-460C-8A64-D95CCAAF2AA8}"/>
              </a:ext>
            </a:extLst>
          </p:cNvPr>
          <p:cNvCxnSpPr>
            <a:endCxn id="11" idx="0"/>
          </p:cNvCxnSpPr>
          <p:nvPr/>
        </p:nvCxnSpPr>
        <p:spPr>
          <a:xfrm rot="16200000" flipH="1">
            <a:off x="6220984" y="3417420"/>
            <a:ext cx="640694" cy="2410988"/>
          </a:xfrm>
          <a:prstGeom prst="bentConnector3">
            <a:avLst>
              <a:gd name="adj1" fmla="val 50000"/>
            </a:avLst>
          </a:prstGeom>
          <a:ln w="12700">
            <a:solidFill>
              <a:srgbClr val="1F65A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꺾인 연결선 9">
            <a:extLst>
              <a:ext uri="{FF2B5EF4-FFF2-40B4-BE49-F238E27FC236}">
                <a16:creationId xmlns:a16="http://schemas.microsoft.com/office/drawing/2014/main" id="{87CBE7E4-25A0-485C-A0B3-ADB8C98E3AE0}"/>
              </a:ext>
            </a:extLst>
          </p:cNvPr>
          <p:cNvCxnSpPr>
            <a:endCxn id="13" idx="0"/>
          </p:cNvCxnSpPr>
          <p:nvPr/>
        </p:nvCxnSpPr>
        <p:spPr>
          <a:xfrm rot="5400000">
            <a:off x="3738937" y="3346361"/>
            <a:ext cx="640695" cy="2553107"/>
          </a:xfrm>
          <a:prstGeom prst="bentConnector3">
            <a:avLst>
              <a:gd name="adj1" fmla="val 50000"/>
            </a:avLst>
          </a:prstGeom>
          <a:ln w="12700">
            <a:solidFill>
              <a:srgbClr val="1F65A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23">
            <a:extLst>
              <a:ext uri="{FF2B5EF4-FFF2-40B4-BE49-F238E27FC236}">
                <a16:creationId xmlns:a16="http://schemas.microsoft.com/office/drawing/2014/main" id="{15B74701-E53D-482E-A5E7-44238581286D}"/>
              </a:ext>
            </a:extLst>
          </p:cNvPr>
          <p:cNvGrpSpPr/>
          <p:nvPr/>
        </p:nvGrpSpPr>
        <p:grpSpPr>
          <a:xfrm>
            <a:off x="2945683" y="2802368"/>
            <a:ext cx="4790449" cy="1500198"/>
            <a:chOff x="3692332" y="3098281"/>
            <a:chExt cx="4790449" cy="1500198"/>
          </a:xfrm>
        </p:grpSpPr>
        <p:pic>
          <p:nvPicPr>
            <p:cNvPr id="9" name="Picture 2" descr="C:\Users\aj\Desktop\새 폴더\Image19.gif">
              <a:extLst>
                <a:ext uri="{FF2B5EF4-FFF2-40B4-BE49-F238E27FC236}">
                  <a16:creationId xmlns:a16="http://schemas.microsoft.com/office/drawing/2014/main" id="{DBFB7E85-96AC-42D5-8E43-C725211FD8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92332" y="3098281"/>
              <a:ext cx="2160285" cy="1500198"/>
            </a:xfrm>
            <a:prstGeom prst="rect">
              <a:avLst/>
            </a:prstGeom>
            <a:noFill/>
          </p:spPr>
        </p:pic>
        <p:pic>
          <p:nvPicPr>
            <p:cNvPr id="10" name="Picture 3" descr="C:\Users\aj\Desktop\새 폴더\Image20.gif">
              <a:extLst>
                <a:ext uri="{FF2B5EF4-FFF2-40B4-BE49-F238E27FC236}">
                  <a16:creationId xmlns:a16="http://schemas.microsoft.com/office/drawing/2014/main" id="{3DF83F2C-2ED3-4439-B851-81AE628EF3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52617" y="3292198"/>
              <a:ext cx="2630164" cy="1214446"/>
            </a:xfrm>
            <a:prstGeom prst="rect">
              <a:avLst/>
            </a:prstGeom>
            <a:noFill/>
          </p:spPr>
        </p:pic>
      </p:grpSp>
      <p:pic>
        <p:nvPicPr>
          <p:cNvPr id="11" name="Picture 6" descr="C:\Users\aj\Desktop\새 폴더\Image6.gif">
            <a:extLst>
              <a:ext uri="{FF2B5EF4-FFF2-40B4-BE49-F238E27FC236}">
                <a16:creationId xmlns:a16="http://schemas.microsoft.com/office/drawing/2014/main" id="{9B8F7BCB-111D-489D-9F69-F04FB894E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56825" y="4943261"/>
            <a:ext cx="1980000" cy="1424807"/>
          </a:xfrm>
          <a:prstGeom prst="rect">
            <a:avLst/>
          </a:prstGeom>
          <a:noFill/>
        </p:spPr>
      </p:pic>
      <p:pic>
        <p:nvPicPr>
          <p:cNvPr id="12" name="Picture 7">
            <a:extLst>
              <a:ext uri="{FF2B5EF4-FFF2-40B4-BE49-F238E27FC236}">
                <a16:creationId xmlns:a16="http://schemas.microsoft.com/office/drawing/2014/main" id="{1AD912C1-873C-40D5-915C-B52195C02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40767" y="4943261"/>
            <a:ext cx="1980000" cy="142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9" descr="C:\Users\aj\Desktop\새 폴더\Image8.gif">
            <a:extLst>
              <a:ext uri="{FF2B5EF4-FFF2-40B4-BE49-F238E27FC236}">
                <a16:creationId xmlns:a16="http://schemas.microsoft.com/office/drawing/2014/main" id="{E0F30538-7C5A-4FE7-8DB9-67FC3F466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 b="22108"/>
          <a:stretch>
            <a:fillRect/>
          </a:stretch>
        </p:blipFill>
        <p:spPr bwMode="auto">
          <a:xfrm>
            <a:off x="1792730" y="4943262"/>
            <a:ext cx="1980000" cy="1422445"/>
          </a:xfrm>
          <a:prstGeom prst="rect">
            <a:avLst/>
          </a:prstGeom>
          <a:noFill/>
        </p:spPr>
      </p:pic>
      <p:cxnSp>
        <p:nvCxnSpPr>
          <p:cNvPr id="14" name="직선 화살표 연결선 22">
            <a:extLst>
              <a:ext uri="{FF2B5EF4-FFF2-40B4-BE49-F238E27FC236}">
                <a16:creationId xmlns:a16="http://schemas.microsoft.com/office/drawing/2014/main" id="{BE4910F2-1C37-4AAF-95EE-87238AF40F6B}"/>
              </a:ext>
            </a:extLst>
          </p:cNvPr>
          <p:cNvCxnSpPr>
            <a:endCxn id="12" idx="0"/>
          </p:cNvCxnSpPr>
          <p:nvPr/>
        </p:nvCxnSpPr>
        <p:spPr>
          <a:xfrm rot="5400000">
            <a:off x="5012955" y="4620379"/>
            <a:ext cx="640694" cy="5070"/>
          </a:xfrm>
          <a:prstGeom prst="straightConnector1">
            <a:avLst/>
          </a:prstGeom>
          <a:ln w="12700">
            <a:solidFill>
              <a:srgbClr val="1F65A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<a:extLst>
              <a:ext uri="{FF2B5EF4-FFF2-40B4-BE49-F238E27FC236}">
                <a16:creationId xmlns:a16="http://schemas.microsoft.com/office/drawing/2014/main" id="{12DFB0E7-A1F3-4D32-B376-BDDF28F06835}"/>
              </a:ext>
            </a:extLst>
          </p:cNvPr>
          <p:cNvSpPr txBox="1"/>
          <p:nvPr/>
        </p:nvSpPr>
        <p:spPr>
          <a:xfrm>
            <a:off x="2060092" y="6443459"/>
            <a:ext cx="1440000" cy="288000"/>
          </a:xfrm>
          <a:prstGeom prst="rect">
            <a:avLst/>
          </a:prstGeom>
          <a:solidFill>
            <a:srgbClr val="1F65A0"/>
          </a:solidFill>
          <a:ln w="1270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243825" tIns="121900" rIns="243825" bIns="121900" anchor="ctr" anchorCtr="0">
            <a:noAutofit/>
          </a:bodyPr>
          <a:lstStyle/>
          <a:p>
            <a:pPr algn="ctr">
              <a:buSzPct val="25000"/>
            </a:pPr>
            <a:r>
              <a:rPr lang="en-US" altLang="en-US" sz="1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rPr>
              <a:t>Part list</a:t>
            </a:r>
          </a:p>
        </p:txBody>
      </p:sp>
      <p:sp>
        <p:nvSpPr>
          <p:cNvPr id="16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<a:extLst>
              <a:ext uri="{FF2B5EF4-FFF2-40B4-BE49-F238E27FC236}">
                <a16:creationId xmlns:a16="http://schemas.microsoft.com/office/drawing/2014/main" id="{DE9FAC1C-8D78-40B0-8EBD-B33A8B051A39}"/>
              </a:ext>
            </a:extLst>
          </p:cNvPr>
          <p:cNvSpPr txBox="1"/>
          <p:nvPr/>
        </p:nvSpPr>
        <p:spPr>
          <a:xfrm>
            <a:off x="4465425" y="6443459"/>
            <a:ext cx="1800000" cy="288000"/>
          </a:xfrm>
          <a:prstGeom prst="rect">
            <a:avLst/>
          </a:prstGeom>
          <a:solidFill>
            <a:srgbClr val="1F65A0"/>
          </a:solidFill>
          <a:ln w="1270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243825" tIns="121900" rIns="243825" bIns="121900" anchor="ctr" anchorCtr="0">
            <a:noAutofit/>
          </a:bodyPr>
          <a:lstStyle/>
          <a:p>
            <a:pPr algn="ctr">
              <a:buSzPct val="25000"/>
            </a:pPr>
            <a:r>
              <a:rPr lang="en-US" altLang="en-US" sz="1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rPr>
              <a:t>Material Order Sheet</a:t>
            </a:r>
          </a:p>
        </p:txBody>
      </p:sp>
      <p:sp>
        <p:nvSpPr>
          <p:cNvPr id="18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<a:extLst>
              <a:ext uri="{FF2B5EF4-FFF2-40B4-BE49-F238E27FC236}">
                <a16:creationId xmlns:a16="http://schemas.microsoft.com/office/drawing/2014/main" id="{D457EEC8-98C7-449D-90ED-9A2071D3BCDE}"/>
              </a:ext>
            </a:extLst>
          </p:cNvPr>
          <p:cNvSpPr txBox="1"/>
          <p:nvPr/>
        </p:nvSpPr>
        <p:spPr>
          <a:xfrm>
            <a:off x="6988360" y="6443459"/>
            <a:ext cx="1620000" cy="288000"/>
          </a:xfrm>
          <a:prstGeom prst="rect">
            <a:avLst/>
          </a:prstGeom>
          <a:solidFill>
            <a:srgbClr val="1F65A0"/>
          </a:solidFill>
          <a:ln w="1270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243825" tIns="121900" rIns="243825" bIns="121900" anchor="ctr" anchorCtr="0">
            <a:noAutofit/>
          </a:bodyPr>
          <a:lstStyle/>
          <a:p>
            <a:pPr algn="ctr">
              <a:buSzPct val="25000"/>
            </a:pPr>
            <a:r>
              <a:rPr lang="en-US" altLang="en-US" sz="1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rPr>
              <a:t>Export models</a:t>
            </a:r>
          </a:p>
        </p:txBody>
      </p:sp>
    </p:spTree>
    <p:extLst>
      <p:ext uri="{BB962C8B-B14F-4D97-AF65-F5344CB8AC3E}">
        <p14:creationId xmlns:p14="http://schemas.microsoft.com/office/powerpoint/2010/main" val="3558408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54709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1F65A0"/>
                </a:solidFill>
                <a:ea typeface="Open Sans" panose="020B0606030504020204" pitchFamily="34" charset="0"/>
              </a:rPr>
              <a:t>7. Electrode sheet</a:t>
            </a:r>
            <a:endParaRPr lang="en-US" altLang="ko-KR" dirty="0">
              <a:solidFill>
                <a:srgbClr val="1F65A0"/>
              </a:solidFill>
              <a:ea typeface="Open Sans" panose="020B0606030504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This function creates ‘Electrode placement sheet’ and ‘Electrode sheets’ in excel format.</a:t>
            </a:r>
            <a:endParaRPr lang="ko-KR" altLang="en-US" sz="1600" dirty="0">
              <a:solidFill>
                <a:srgbClr val="1F65A0"/>
              </a:solidFill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ko-KR" altLang="en-US" sz="1600" dirty="0">
              <a:solidFill>
                <a:srgbClr val="1F65A0"/>
              </a:solidFill>
            </a:endParaRPr>
          </a:p>
        </p:txBody>
      </p:sp>
      <p:pic>
        <p:nvPicPr>
          <p:cNvPr id="5" name="Picture 2" descr="C:\Users\aj\Desktop\새 폴더\elecdimension.png">
            <a:extLst>
              <a:ext uri="{FF2B5EF4-FFF2-40B4-BE49-F238E27FC236}">
                <a16:creationId xmlns:a16="http://schemas.microsoft.com/office/drawing/2014/main" id="{9E324881-35F7-469E-91B8-53DE63027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7919" y="1338460"/>
            <a:ext cx="457200" cy="457199"/>
          </a:xfrm>
          <a:prstGeom prst="rect">
            <a:avLst/>
          </a:prstGeom>
          <a:noFill/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4684738-4C37-4232-AE24-082C0083496B}"/>
              </a:ext>
            </a:extLst>
          </p:cNvPr>
          <p:cNvGrpSpPr/>
          <p:nvPr/>
        </p:nvGrpSpPr>
        <p:grpSpPr>
          <a:xfrm>
            <a:off x="2274866" y="2562774"/>
            <a:ext cx="6810185" cy="4168685"/>
            <a:chOff x="2274866" y="2719758"/>
            <a:chExt cx="6810185" cy="4168685"/>
          </a:xfrm>
        </p:grpSpPr>
        <p:cxnSp>
          <p:nvCxnSpPr>
            <p:cNvPr id="6" name="꺾인 연결선 8">
              <a:extLst>
                <a:ext uri="{FF2B5EF4-FFF2-40B4-BE49-F238E27FC236}">
                  <a16:creationId xmlns:a16="http://schemas.microsoft.com/office/drawing/2014/main" id="{5E688E25-1F08-4534-A19E-7F4DF49C1C7A}"/>
                </a:ext>
              </a:extLst>
            </p:cNvPr>
            <p:cNvCxnSpPr>
              <a:stCxn id="11" idx="2"/>
            </p:cNvCxnSpPr>
            <p:nvPr/>
          </p:nvCxnSpPr>
          <p:spPr>
            <a:xfrm rot="16200000" flipH="1">
              <a:off x="6361167" y="3593159"/>
              <a:ext cx="529893" cy="1942362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1F65A0"/>
              </a:solidFill>
              <a:headEnd type="none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꺾인 연결선 9">
              <a:extLst>
                <a:ext uri="{FF2B5EF4-FFF2-40B4-BE49-F238E27FC236}">
                  <a16:creationId xmlns:a16="http://schemas.microsoft.com/office/drawing/2014/main" id="{FC2D230A-00B4-4CB8-85E4-97F65C1A0E85}"/>
                </a:ext>
              </a:extLst>
            </p:cNvPr>
            <p:cNvCxnSpPr>
              <a:stCxn id="11" idx="2"/>
              <a:endCxn id="12" idx="0"/>
            </p:cNvCxnSpPr>
            <p:nvPr/>
          </p:nvCxnSpPr>
          <p:spPr>
            <a:xfrm rot="5400000">
              <a:off x="4470301" y="3633959"/>
              <a:ext cx="519196" cy="1850066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1F65A0"/>
              </a:solidFill>
              <a:headEnd type="none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2" descr="C:\Users\aj\Desktop\새 폴더\Image19.gif">
              <a:extLst>
                <a:ext uri="{FF2B5EF4-FFF2-40B4-BE49-F238E27FC236}">
                  <a16:creationId xmlns:a16="http://schemas.microsoft.com/office/drawing/2014/main" id="{0162FA21-157F-42D1-977F-6081907761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41344" y="2742254"/>
              <a:ext cx="2160285" cy="1500198"/>
            </a:xfrm>
            <a:prstGeom prst="rect">
              <a:avLst/>
            </a:prstGeom>
            <a:noFill/>
          </p:spPr>
        </p:pic>
        <p:sp>
          <p:nvSpPr>
            <p:cNvPr id="9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B0C812B5-76E2-48D2-97B4-8D600DA13313}"/>
                </a:ext>
              </a:extLst>
            </p:cNvPr>
            <p:cNvSpPr txBox="1"/>
            <p:nvPr/>
          </p:nvSpPr>
          <p:spPr>
            <a:xfrm>
              <a:off x="2739421" y="6600443"/>
              <a:ext cx="2294218" cy="288000"/>
            </a:xfrm>
            <a:prstGeom prst="rect">
              <a:avLst/>
            </a:prstGeom>
            <a:solidFill>
              <a:srgbClr val="1F65A0"/>
            </a:solidFill>
            <a:ln w="127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43825" tIns="121900" rIns="243825" bIns="121900" anchor="ctr" anchorCtr="0">
              <a:noAutofit/>
            </a:bodyPr>
            <a:lstStyle/>
            <a:p>
              <a:pPr algn="ctr">
                <a:buSzPct val="25000"/>
              </a:pPr>
              <a:r>
                <a:rPr lang="en-US" altLang="ko-KR" sz="1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Electrode placement sheet</a:t>
              </a:r>
              <a:endParaRPr lang="en-US" altLang="en-US" sz="1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endParaRPr>
            </a:p>
          </p:txBody>
        </p:sp>
        <p:sp>
          <p:nvSpPr>
            <p:cNvPr id="10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B8F0FDDE-3548-4A83-83DF-2A68D797362B}"/>
                </a:ext>
              </a:extLst>
            </p:cNvPr>
            <p:cNvSpPr txBox="1"/>
            <p:nvPr/>
          </p:nvSpPr>
          <p:spPr>
            <a:xfrm>
              <a:off x="6936053" y="6600443"/>
              <a:ext cx="1620000" cy="288000"/>
            </a:xfrm>
            <a:prstGeom prst="rect">
              <a:avLst/>
            </a:prstGeom>
            <a:solidFill>
              <a:srgbClr val="1F65A0"/>
            </a:solidFill>
            <a:ln w="127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43825" tIns="121900" rIns="243825" bIns="121900" anchor="ctr" anchorCtr="0">
              <a:noAutofit/>
            </a:bodyPr>
            <a:lstStyle/>
            <a:p>
              <a:pPr algn="ctr">
                <a:buSzPct val="25000"/>
              </a:pPr>
              <a:r>
                <a:rPr lang="en-US" altLang="ko-KR" sz="1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Electrode sheets</a:t>
              </a:r>
              <a:endParaRPr lang="en-US" altLang="en-US" sz="1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endParaRPr>
            </a:p>
          </p:txBody>
        </p:sp>
        <p:pic>
          <p:nvPicPr>
            <p:cNvPr id="11" name="Picture 3" descr="C:\Users\aj\Desktop\새 폴더\Image12.gif">
              <a:extLst>
                <a:ext uri="{FF2B5EF4-FFF2-40B4-BE49-F238E27FC236}">
                  <a16:creationId xmlns:a16="http://schemas.microsoft.com/office/drawing/2014/main" id="{53D1478B-B3E7-48B3-840C-2C94C70CAD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34932" y="2719758"/>
              <a:ext cx="1440000" cy="1579636"/>
            </a:xfrm>
            <a:prstGeom prst="rect">
              <a:avLst/>
            </a:prstGeom>
            <a:noFill/>
          </p:spPr>
        </p:pic>
        <p:pic>
          <p:nvPicPr>
            <p:cNvPr id="12" name="Picture 4" descr="C:\Users\aj\Desktop\새 폴더\Image18.gif">
              <a:extLst>
                <a:ext uri="{FF2B5EF4-FFF2-40B4-BE49-F238E27FC236}">
                  <a16:creationId xmlns:a16="http://schemas.microsoft.com/office/drawing/2014/main" id="{9277CDBF-46C1-4E7B-9BD3-653697B0C5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74866" y="4818590"/>
              <a:ext cx="3060000" cy="1705575"/>
            </a:xfrm>
            <a:prstGeom prst="rect">
              <a:avLst/>
            </a:prstGeom>
            <a:noFill/>
          </p:spPr>
        </p:pic>
        <p:pic>
          <p:nvPicPr>
            <p:cNvPr id="13" name="Picture 5" descr="C:\Users\aj\Desktop\새 폴더\Image22.gif">
              <a:extLst>
                <a:ext uri="{FF2B5EF4-FFF2-40B4-BE49-F238E27FC236}">
                  <a16:creationId xmlns:a16="http://schemas.microsoft.com/office/drawing/2014/main" id="{EC729011-3B81-4E27-8A0D-DC3E90A0F9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061080" y="4818590"/>
              <a:ext cx="1800000" cy="1200000"/>
            </a:xfrm>
            <a:prstGeom prst="rect">
              <a:avLst/>
            </a:prstGeom>
            <a:noFill/>
          </p:spPr>
        </p:pic>
        <p:pic>
          <p:nvPicPr>
            <p:cNvPr id="14" name="Picture 8" descr="C:\Users\aj\Desktop\새 폴더\Image28.gif">
              <a:extLst>
                <a:ext uri="{FF2B5EF4-FFF2-40B4-BE49-F238E27FC236}">
                  <a16:creationId xmlns:a16="http://schemas.microsoft.com/office/drawing/2014/main" id="{4D9C89E4-253F-4A7F-865C-593A6BFF01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680709" y="5070154"/>
              <a:ext cx="1800000" cy="1163078"/>
            </a:xfrm>
            <a:prstGeom prst="rect">
              <a:avLst/>
            </a:prstGeom>
            <a:noFill/>
          </p:spPr>
        </p:pic>
        <p:pic>
          <p:nvPicPr>
            <p:cNvPr id="15" name="Picture 2" descr="C:\Users\aj\Desktop\새 폴더\Image38.gif">
              <a:extLst>
                <a:ext uri="{FF2B5EF4-FFF2-40B4-BE49-F238E27FC236}">
                  <a16:creationId xmlns:a16="http://schemas.microsoft.com/office/drawing/2014/main" id="{25ED0F6D-E1F0-4724-BA88-398C9A8BCB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285051" y="5290354"/>
              <a:ext cx="1800000" cy="117665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595084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54709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1F65A0"/>
                </a:solidFill>
                <a:ea typeface="Open Sans" panose="020B0606030504020204" pitchFamily="34" charset="0"/>
              </a:rPr>
              <a:t>8. Electrode </a:t>
            </a:r>
            <a:r>
              <a:rPr lang="en-US" altLang="ko-KR" dirty="0">
                <a:solidFill>
                  <a:srgbClr val="1F65A0"/>
                </a:solidFill>
                <a:ea typeface="Open Sans" panose="020B0606030504020204" pitchFamily="34" charset="0"/>
              </a:rPr>
              <a:t>replacement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This function places selected electrodes in regular order. You can sort the electrodes by similar size.</a:t>
            </a:r>
            <a:endParaRPr lang="ko-KR" altLang="en-US" sz="1600" dirty="0">
              <a:solidFill>
                <a:srgbClr val="1F65A0"/>
              </a:solidFill>
            </a:endParaRPr>
          </a:p>
        </p:txBody>
      </p:sp>
      <p:pic>
        <p:nvPicPr>
          <p:cNvPr id="5" name="Picture 2" descr="C:\Users\aj\Desktop\새 폴더\EL_32.png">
            <a:extLst>
              <a:ext uri="{FF2B5EF4-FFF2-40B4-BE49-F238E27FC236}">
                <a16:creationId xmlns:a16="http://schemas.microsoft.com/office/drawing/2014/main" id="{C9815AFF-7AA3-450F-B576-FD211CFF1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0250" y="1348510"/>
            <a:ext cx="457200" cy="457200"/>
          </a:xfrm>
          <a:prstGeom prst="rect">
            <a:avLst/>
          </a:prstGeom>
          <a:noFill/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3893D44-EAF7-463F-A89D-B7059CDAB115}"/>
              </a:ext>
            </a:extLst>
          </p:cNvPr>
          <p:cNvGrpSpPr/>
          <p:nvPr/>
        </p:nvGrpSpPr>
        <p:grpSpPr>
          <a:xfrm>
            <a:off x="492128" y="3224821"/>
            <a:ext cx="10947398" cy="2747354"/>
            <a:chOff x="520703" y="3424846"/>
            <a:chExt cx="10947398" cy="2747354"/>
          </a:xfrm>
        </p:grpSpPr>
        <p:pic>
          <p:nvPicPr>
            <p:cNvPr id="7" name="Picture 4" descr="C:\Users\aj\Desktop\새 폴더\Image2.gif">
              <a:extLst>
                <a:ext uri="{FF2B5EF4-FFF2-40B4-BE49-F238E27FC236}">
                  <a16:creationId xmlns:a16="http://schemas.microsoft.com/office/drawing/2014/main" id="{94417AFE-2795-4AB6-A80E-828FC9E2FA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85534" y="3671913"/>
              <a:ext cx="3078949" cy="2355864"/>
            </a:xfrm>
            <a:prstGeom prst="rect">
              <a:avLst/>
            </a:prstGeom>
            <a:noFill/>
          </p:spPr>
        </p:pic>
        <p:sp>
          <p:nvSpPr>
            <p:cNvPr id="8" name="오른쪽 화살표 10">
              <a:extLst>
                <a:ext uri="{FF2B5EF4-FFF2-40B4-BE49-F238E27FC236}">
                  <a16:creationId xmlns:a16="http://schemas.microsoft.com/office/drawing/2014/main" id="{F7329A08-84C8-4F54-A6FE-6DE70B5A34C3}"/>
                </a:ext>
              </a:extLst>
            </p:cNvPr>
            <p:cNvSpPr/>
            <p:nvPr/>
          </p:nvSpPr>
          <p:spPr>
            <a:xfrm>
              <a:off x="4024213" y="4682430"/>
              <a:ext cx="540190" cy="334830"/>
            </a:xfrm>
            <a:prstGeom prst="rightArrow">
              <a:avLst>
                <a:gd name="adj1" fmla="val 44392"/>
                <a:gd name="adj2" fmla="val 50000"/>
              </a:avLst>
            </a:prstGeom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0" name="Picture 5" descr="C:\Users\aj\Desktop\새 폴더\Image9.gif">
              <a:extLst>
                <a:ext uri="{FF2B5EF4-FFF2-40B4-BE49-F238E27FC236}">
                  <a16:creationId xmlns:a16="http://schemas.microsoft.com/office/drawing/2014/main" id="{224A2766-3FAB-4C70-9AB7-EBA61A0F47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894" b="9601"/>
            <a:stretch/>
          </p:blipFill>
          <p:spPr bwMode="auto">
            <a:xfrm>
              <a:off x="7536246" y="3712090"/>
              <a:ext cx="3406731" cy="2228850"/>
            </a:xfrm>
            <a:prstGeom prst="rect">
              <a:avLst/>
            </a:prstGeom>
            <a:noFill/>
          </p:spPr>
        </p:pic>
        <p:pic>
          <p:nvPicPr>
            <p:cNvPr id="11" name="Picture 14" descr="C:\Users\aj\Desktop\새 폴더\Image27.gif">
              <a:extLst>
                <a:ext uri="{FF2B5EF4-FFF2-40B4-BE49-F238E27FC236}">
                  <a16:creationId xmlns:a16="http://schemas.microsoft.com/office/drawing/2014/main" id="{706A3437-F121-492A-8124-1F341D1DC1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71566" y="3671913"/>
              <a:ext cx="2157597" cy="2355864"/>
            </a:xfrm>
            <a:prstGeom prst="rect">
              <a:avLst/>
            </a:prstGeom>
            <a:noFill/>
          </p:spPr>
        </p:pic>
        <p:sp>
          <p:nvSpPr>
            <p:cNvPr id="12" name="AutoShape 56">
              <a:extLst>
                <a:ext uri="{FF2B5EF4-FFF2-40B4-BE49-F238E27FC236}">
                  <a16:creationId xmlns:a16="http://schemas.microsoft.com/office/drawing/2014/main" id="{BA826C53-61C6-4C6F-B5DE-6B194CB149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703" y="3424846"/>
              <a:ext cx="10947398" cy="2747354"/>
            </a:xfrm>
            <a:prstGeom prst="roundRect">
              <a:avLst>
                <a:gd name="adj" fmla="val 17042"/>
              </a:avLst>
            </a:prstGeom>
            <a:noFill/>
            <a:ln w="12700" cap="flat" cmpd="sng">
              <a:solidFill>
                <a:srgbClr val="1F65A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365750" tIns="210300" rIns="365750" bIns="121900" anchor="ctr" anchorCtr="0">
              <a:noAutofit/>
            </a:bodyPr>
            <a:lstStyle/>
            <a:p>
              <a:pPr algn="ctr">
                <a:lnSpc>
                  <a:spcPct val="179000"/>
                </a:lnSpc>
                <a:buClr>
                  <a:schemeClr val="bg2"/>
                </a:buClr>
                <a:buSzPct val="25000"/>
              </a:pPr>
              <a:endParaRPr lang="en-US" altLang="ko-KR" sz="1400">
                <a:solidFill>
                  <a:schemeClr val="dk1"/>
                </a:solidFill>
                <a:latin typeface="Arial" pitchFamily="34" charset="0"/>
                <a:ea typeface="Montserrat" panose="02000505000000020004"/>
                <a:cs typeface="Arial" pitchFamily="34" charset="0"/>
                <a:sym typeface="Montserrat" panose="02000505000000020004"/>
              </a:endParaRPr>
            </a:p>
            <a:p>
              <a:pPr algn="ctr">
                <a:lnSpc>
                  <a:spcPct val="179000"/>
                </a:lnSpc>
                <a:buClr>
                  <a:schemeClr val="bg2"/>
                </a:buClr>
                <a:buSzPct val="25000"/>
              </a:pPr>
              <a:endParaRPr lang="en-US" altLang="ko-KR" sz="1400">
                <a:solidFill>
                  <a:schemeClr val="dk1"/>
                </a:solidFill>
                <a:latin typeface="Arial" pitchFamily="34" charset="0"/>
                <a:ea typeface="Montserrat" panose="02000505000000020004"/>
                <a:cs typeface="Arial" pitchFamily="34" charset="0"/>
                <a:sym typeface="Montserrat" panose="02000505000000020004"/>
              </a:endParaRPr>
            </a:p>
          </p:txBody>
        </p:sp>
        <p:sp>
          <p:nvSpPr>
            <p:cNvPr id="13" name="오른쪽 화살표 10">
              <a:extLst>
                <a:ext uri="{FF2B5EF4-FFF2-40B4-BE49-F238E27FC236}">
                  <a16:creationId xmlns:a16="http://schemas.microsoft.com/office/drawing/2014/main" id="{EB2B9EBB-F127-4374-9AEB-2BE1EFC1585C}"/>
                </a:ext>
              </a:extLst>
            </p:cNvPr>
            <p:cNvSpPr/>
            <p:nvPr/>
          </p:nvSpPr>
          <p:spPr>
            <a:xfrm>
              <a:off x="6940816" y="4727640"/>
              <a:ext cx="540190" cy="334830"/>
            </a:xfrm>
            <a:prstGeom prst="rightArrow">
              <a:avLst>
                <a:gd name="adj1" fmla="val 44392"/>
                <a:gd name="adj2" fmla="val 50000"/>
              </a:avLst>
            </a:prstGeom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2443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54709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1F65A0"/>
                </a:solidFill>
                <a:ea typeface="Open Sans" panose="020B0606030504020204" pitchFamily="34" charset="0"/>
              </a:rPr>
              <a:t>9. </a:t>
            </a:r>
            <a:r>
              <a:rPr lang="en-US" altLang="ko-KR" dirty="0">
                <a:solidFill>
                  <a:srgbClr val="1F65A0"/>
                </a:solidFill>
                <a:ea typeface="Open Sans" panose="020B0606030504020204" pitchFamily="34" charset="0"/>
              </a:rPr>
              <a:t>Text engraving</a:t>
            </a:r>
            <a:r>
              <a:rPr lang="ko-KR" altLang="en-US" dirty="0">
                <a:solidFill>
                  <a:srgbClr val="1F65A0"/>
                </a:solidFill>
              </a:rPr>
              <a:t> </a:t>
            </a:r>
            <a:endParaRPr lang="en-US" altLang="ko-KR" dirty="0">
              <a:solidFill>
                <a:srgbClr val="1F65A0"/>
              </a:solidFill>
              <a:ea typeface="Open Sans" panose="020B0606030504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srgbClr val="1F65A0"/>
                </a:solidFill>
                <a:ea typeface="Open Sans" panose="020B0606030504020204" pitchFamily="34" charset="0"/>
              </a:rPr>
              <a:t>You can engrave texts on the plane face of the electrode</a:t>
            </a: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.</a:t>
            </a:r>
            <a:endParaRPr lang="ko-KR" altLang="en-US" sz="1600" dirty="0">
              <a:solidFill>
                <a:srgbClr val="1F65A0"/>
              </a:solidFill>
            </a:endParaRPr>
          </a:p>
        </p:txBody>
      </p:sp>
      <p:pic>
        <p:nvPicPr>
          <p:cNvPr id="14" name="Picture 2" descr="C:\Users\aj\Desktop\새 폴더\anote_32.png">
            <a:extLst>
              <a:ext uri="{FF2B5EF4-FFF2-40B4-BE49-F238E27FC236}">
                <a16:creationId xmlns:a16="http://schemas.microsoft.com/office/drawing/2014/main" id="{1B4E4F99-9CB1-4993-897A-83BC8EFEA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0825" y="1348510"/>
            <a:ext cx="457200" cy="457200"/>
          </a:xfrm>
          <a:prstGeom prst="rect">
            <a:avLst/>
          </a:prstGeom>
          <a:noFill/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AA801C3-C2F1-4DDA-874F-7B4C34BDC898}"/>
              </a:ext>
            </a:extLst>
          </p:cNvPr>
          <p:cNvGrpSpPr/>
          <p:nvPr/>
        </p:nvGrpSpPr>
        <p:grpSpPr>
          <a:xfrm>
            <a:off x="511178" y="3224821"/>
            <a:ext cx="10947398" cy="2747354"/>
            <a:chOff x="511178" y="3224821"/>
            <a:chExt cx="10947398" cy="274735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55C1B6E-68CB-4F41-BA0A-C18D2EBFAB80}"/>
                </a:ext>
              </a:extLst>
            </p:cNvPr>
            <p:cNvGrpSpPr/>
            <p:nvPr/>
          </p:nvGrpSpPr>
          <p:grpSpPr>
            <a:xfrm>
              <a:off x="511178" y="3224821"/>
              <a:ext cx="10947398" cy="2747354"/>
              <a:chOff x="520703" y="3424846"/>
              <a:chExt cx="10947398" cy="2747354"/>
            </a:xfrm>
          </p:grpSpPr>
          <p:sp>
            <p:nvSpPr>
              <p:cNvPr id="8" name="오른쪽 화살표 10">
                <a:extLst>
                  <a:ext uri="{FF2B5EF4-FFF2-40B4-BE49-F238E27FC236}">
                    <a16:creationId xmlns:a16="http://schemas.microsoft.com/office/drawing/2014/main" id="{F7329A08-84C8-4F54-A6FE-6DE70B5A34C3}"/>
                  </a:ext>
                </a:extLst>
              </p:cNvPr>
              <p:cNvSpPr/>
              <p:nvPr/>
            </p:nvSpPr>
            <p:spPr>
              <a:xfrm>
                <a:off x="3812406" y="4722108"/>
                <a:ext cx="540190" cy="334830"/>
              </a:xfrm>
              <a:prstGeom prst="rightArrow">
                <a:avLst>
                  <a:gd name="adj1" fmla="val 44392"/>
                  <a:gd name="adj2" fmla="val 50000"/>
                </a:avLst>
              </a:prstGeom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AutoShape 56">
                <a:extLst>
                  <a:ext uri="{FF2B5EF4-FFF2-40B4-BE49-F238E27FC236}">
                    <a16:creationId xmlns:a16="http://schemas.microsoft.com/office/drawing/2014/main" id="{BA826C53-61C6-4C6F-B5DE-6B194CB14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703" y="3424846"/>
                <a:ext cx="10947398" cy="2747354"/>
              </a:xfrm>
              <a:prstGeom prst="roundRect">
                <a:avLst>
                  <a:gd name="adj" fmla="val 17042"/>
                </a:avLst>
              </a:prstGeom>
              <a:noFill/>
              <a:ln w="12700" cap="flat" cmpd="sng">
                <a:solidFill>
                  <a:srgbClr val="1F65A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365750" tIns="210300" rIns="365750" bIns="121900" anchor="ctr" anchorCtr="0">
                <a:noAutofit/>
              </a:bodyPr>
              <a:lstStyle/>
              <a:p>
                <a:pPr algn="ctr">
                  <a:lnSpc>
                    <a:spcPct val="179000"/>
                  </a:lnSpc>
                  <a:buClr>
                    <a:schemeClr val="bg2"/>
                  </a:buClr>
                  <a:buSzPct val="25000"/>
                </a:pPr>
                <a:endParaRPr lang="en-US" altLang="ko-KR" sz="1400">
                  <a:solidFill>
                    <a:schemeClr val="dk1"/>
                  </a:solidFill>
                  <a:latin typeface="Arial" pitchFamily="34" charset="0"/>
                  <a:ea typeface="Montserrat" panose="02000505000000020004"/>
                  <a:cs typeface="Arial" pitchFamily="34" charset="0"/>
                  <a:sym typeface="Montserrat" panose="02000505000000020004"/>
                </a:endParaRPr>
              </a:p>
              <a:p>
                <a:pPr algn="ctr">
                  <a:lnSpc>
                    <a:spcPct val="179000"/>
                  </a:lnSpc>
                  <a:buClr>
                    <a:schemeClr val="bg2"/>
                  </a:buClr>
                  <a:buSzPct val="25000"/>
                </a:pPr>
                <a:endParaRPr lang="en-US" altLang="ko-KR" sz="1400">
                  <a:solidFill>
                    <a:schemeClr val="dk1"/>
                  </a:solidFill>
                  <a:latin typeface="Arial" pitchFamily="34" charset="0"/>
                  <a:ea typeface="Montserrat" panose="02000505000000020004"/>
                  <a:cs typeface="Arial" pitchFamily="34" charset="0"/>
                  <a:sym typeface="Montserrat" panose="02000505000000020004"/>
                </a:endParaRPr>
              </a:p>
            </p:txBody>
          </p:sp>
          <p:sp>
            <p:nvSpPr>
              <p:cNvPr id="13" name="오른쪽 화살표 10">
                <a:extLst>
                  <a:ext uri="{FF2B5EF4-FFF2-40B4-BE49-F238E27FC236}">
                    <a16:creationId xmlns:a16="http://schemas.microsoft.com/office/drawing/2014/main" id="{EB2B9EBB-F127-4374-9AEB-2BE1EFC1585C}"/>
                  </a:ext>
                </a:extLst>
              </p:cNvPr>
              <p:cNvSpPr/>
              <p:nvPr/>
            </p:nvSpPr>
            <p:spPr>
              <a:xfrm>
                <a:off x="7268233" y="4722108"/>
                <a:ext cx="540190" cy="334830"/>
              </a:xfrm>
              <a:prstGeom prst="rightArrow">
                <a:avLst>
                  <a:gd name="adj1" fmla="val 44392"/>
                  <a:gd name="adj2" fmla="val 50000"/>
                </a:avLst>
              </a:prstGeom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15" name="Picture 7" descr="C:\Users\aj\Desktop\새 폴더\Image26.gif">
                <a:extLst>
                  <a:ext uri="{FF2B5EF4-FFF2-40B4-BE49-F238E27FC236}">
                    <a16:creationId xmlns:a16="http://schemas.microsoft.com/office/drawing/2014/main" id="{CE59BB0F-2A52-4876-A8C0-7C1818DB5C1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862219" y="3702326"/>
                <a:ext cx="2723259" cy="2243551"/>
              </a:xfrm>
              <a:prstGeom prst="rect">
                <a:avLst/>
              </a:prstGeom>
              <a:noFill/>
            </p:spPr>
          </p:pic>
          <p:pic>
            <p:nvPicPr>
              <p:cNvPr id="16" name="Picture 8" descr="C:\Users\aj\Desktop\새 폴더\Image25.gif">
                <a:extLst>
                  <a:ext uri="{FF2B5EF4-FFF2-40B4-BE49-F238E27FC236}">
                    <a16:creationId xmlns:a16="http://schemas.microsoft.com/office/drawing/2014/main" id="{646F52C0-0727-459E-AC5A-C3B7DCCCAE7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56296" y="3592654"/>
                <a:ext cx="2831171" cy="2411738"/>
              </a:xfrm>
              <a:prstGeom prst="rect">
                <a:avLst/>
              </a:prstGeom>
              <a:noFill/>
            </p:spPr>
          </p:pic>
          <p:grpSp>
            <p:nvGrpSpPr>
              <p:cNvPr id="17" name="그룹 28">
                <a:extLst>
                  <a:ext uri="{FF2B5EF4-FFF2-40B4-BE49-F238E27FC236}">
                    <a16:creationId xmlns:a16="http://schemas.microsoft.com/office/drawing/2014/main" id="{ABDDB45B-C828-4294-A8B8-18E6DB1E39AC}"/>
                  </a:ext>
                </a:extLst>
              </p:cNvPr>
              <p:cNvGrpSpPr/>
              <p:nvPr/>
            </p:nvGrpSpPr>
            <p:grpSpPr>
              <a:xfrm>
                <a:off x="8039404" y="3489016"/>
                <a:ext cx="3183656" cy="2515376"/>
                <a:chOff x="7142327" y="4937078"/>
                <a:chExt cx="2653592" cy="1701073"/>
              </a:xfrm>
            </p:grpSpPr>
            <p:pic>
              <p:nvPicPr>
                <p:cNvPr id="18" name="Picture 15">
                  <a:extLst>
                    <a:ext uri="{FF2B5EF4-FFF2-40B4-BE49-F238E27FC236}">
                      <a16:creationId xmlns:a16="http://schemas.microsoft.com/office/drawing/2014/main" id="{E750DE6D-B202-4AAD-A985-0A1B0887835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142327" y="5209391"/>
                  <a:ext cx="1633397" cy="14287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9" name="Picture 13" descr="C:\Users\aj\Desktop\새 폴더\Image17.png">
                  <a:extLst>
                    <a:ext uri="{FF2B5EF4-FFF2-40B4-BE49-F238E27FC236}">
                      <a16:creationId xmlns:a16="http://schemas.microsoft.com/office/drawing/2014/main" id="{44111EA3-19DF-4035-819D-3977FC6A1F1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8224284" y="4937078"/>
                  <a:ext cx="1571635" cy="1499158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4F08815-4F90-4023-A3AD-90C79C189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1090" y="3446411"/>
              <a:ext cx="2762714" cy="23041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0902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54709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1F65A0"/>
                </a:solidFill>
                <a:ea typeface="Open Sans" panose="020B0606030504020204" pitchFamily="34" charset="0"/>
              </a:rPr>
              <a:t>10. </a:t>
            </a:r>
            <a:r>
              <a:rPr lang="en-US" altLang="ko-KR" dirty="0">
                <a:solidFill>
                  <a:srgbClr val="1F65A0"/>
                </a:solidFill>
                <a:ea typeface="Open Sans" panose="020B0606030504020204" pitchFamily="34" charset="0"/>
              </a:rPr>
              <a:t>Inspection point</a:t>
            </a:r>
            <a:r>
              <a:rPr lang="ko-KR" altLang="en-US" dirty="0">
                <a:solidFill>
                  <a:srgbClr val="1F65A0"/>
                </a:solidFill>
              </a:rPr>
              <a:t> </a:t>
            </a:r>
            <a:endParaRPr lang="en-US" altLang="ko-KR" dirty="0">
              <a:solidFill>
                <a:srgbClr val="1F65A0"/>
              </a:solidFill>
              <a:ea typeface="Open Sans" panose="020B0606030504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This command exports point data in either TXT or Excel format for CMM inspection.</a:t>
            </a:r>
            <a:endParaRPr lang="ko-KR" altLang="en-US" sz="1600" dirty="0">
              <a:solidFill>
                <a:srgbClr val="1F65A0"/>
              </a:solidFill>
            </a:endParaRPr>
          </a:p>
        </p:txBody>
      </p:sp>
      <p:pic>
        <p:nvPicPr>
          <p:cNvPr id="20" name="Picture 2" descr="C:\Users\aj\Desktop\새 폴더\elec_point.png">
            <a:extLst>
              <a:ext uri="{FF2B5EF4-FFF2-40B4-BE49-F238E27FC236}">
                <a16:creationId xmlns:a16="http://schemas.microsoft.com/office/drawing/2014/main" id="{C26DAAAD-4A4E-4AB7-984A-92784B6A1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2594" y="1347129"/>
            <a:ext cx="457200" cy="457198"/>
          </a:xfrm>
          <a:prstGeom prst="rect">
            <a:avLst/>
          </a:prstGeom>
          <a:noFill/>
        </p:spPr>
      </p:pic>
      <p:pic>
        <p:nvPicPr>
          <p:cNvPr id="21" name="Picture 4" descr="C:\Users\aj\Desktop\새 폴더\Image29.gif">
            <a:extLst>
              <a:ext uri="{FF2B5EF4-FFF2-40B4-BE49-F238E27FC236}">
                <a16:creationId xmlns:a16="http://schemas.microsoft.com/office/drawing/2014/main" id="{72BB72A4-63FB-4FA4-B5B7-F5EC6E5F9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3956" y="2869578"/>
            <a:ext cx="1980000" cy="2262857"/>
          </a:xfrm>
          <a:prstGeom prst="rect">
            <a:avLst/>
          </a:prstGeom>
          <a:noFill/>
        </p:spPr>
      </p:pic>
      <p:pic>
        <p:nvPicPr>
          <p:cNvPr id="22" name="Picture 5" descr="C:\Users\aj\Desktop\새 폴더\Image31.gif">
            <a:extLst>
              <a:ext uri="{FF2B5EF4-FFF2-40B4-BE49-F238E27FC236}">
                <a16:creationId xmlns:a16="http://schemas.microsoft.com/office/drawing/2014/main" id="{0B7EB38A-AB19-4694-B03A-34A5B613B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03956" y="5913027"/>
            <a:ext cx="1980000" cy="725124"/>
          </a:xfrm>
          <a:prstGeom prst="rect">
            <a:avLst/>
          </a:prstGeom>
          <a:noFill/>
        </p:spPr>
      </p:pic>
      <p:cxnSp>
        <p:nvCxnSpPr>
          <p:cNvPr id="23" name="꺾인 연결선 10">
            <a:extLst>
              <a:ext uri="{FF2B5EF4-FFF2-40B4-BE49-F238E27FC236}">
                <a16:creationId xmlns:a16="http://schemas.microsoft.com/office/drawing/2014/main" id="{681EAE55-80C7-4AD4-A6DF-64FDBA1A0F1B}"/>
              </a:ext>
            </a:extLst>
          </p:cNvPr>
          <p:cNvCxnSpPr>
            <a:stCxn id="24" idx="3"/>
            <a:endCxn id="22" idx="1"/>
          </p:cNvCxnSpPr>
          <p:nvPr/>
        </p:nvCxnSpPr>
        <p:spPr>
          <a:xfrm>
            <a:off x="4789246" y="4763604"/>
            <a:ext cx="1414710" cy="1511985"/>
          </a:xfrm>
          <a:prstGeom prst="bentConnector3">
            <a:avLst>
              <a:gd name="adj1" fmla="val 50000"/>
            </a:avLst>
          </a:prstGeom>
          <a:ln w="12700">
            <a:solidFill>
              <a:srgbClr val="1F65A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7" descr="C:\Users\aj\Desktop\새 폴더\Image21.gif">
            <a:extLst>
              <a:ext uri="{FF2B5EF4-FFF2-40B4-BE49-F238E27FC236}">
                <a16:creationId xmlns:a16="http://schemas.microsoft.com/office/drawing/2014/main" id="{54F774B7-6BCE-4AAF-BC71-5BD0715FD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9246" y="3537517"/>
            <a:ext cx="1800000" cy="2452174"/>
          </a:xfrm>
          <a:prstGeom prst="rect">
            <a:avLst/>
          </a:prstGeom>
          <a:noFill/>
        </p:spPr>
      </p:pic>
      <p:pic>
        <p:nvPicPr>
          <p:cNvPr id="25" name="Picture 6" descr="C:\Users\aj\Desktop\새 폴더\Image33.gif">
            <a:extLst>
              <a:ext uri="{FF2B5EF4-FFF2-40B4-BE49-F238E27FC236}">
                <a16:creationId xmlns:a16="http://schemas.microsoft.com/office/drawing/2014/main" id="{306FBAA4-0C35-410D-83C1-254A3F12A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74800" y="3269821"/>
            <a:ext cx="1800000" cy="1314419"/>
          </a:xfrm>
          <a:prstGeom prst="rect">
            <a:avLst/>
          </a:prstGeom>
          <a:noFill/>
        </p:spPr>
      </p:pic>
      <p:cxnSp>
        <p:nvCxnSpPr>
          <p:cNvPr id="26" name="꺾인 연결선 15">
            <a:extLst>
              <a:ext uri="{FF2B5EF4-FFF2-40B4-BE49-F238E27FC236}">
                <a16:creationId xmlns:a16="http://schemas.microsoft.com/office/drawing/2014/main" id="{CDD6676A-9D14-47F1-B887-975ADFF2C60D}"/>
              </a:ext>
            </a:extLst>
          </p:cNvPr>
          <p:cNvCxnSpPr>
            <a:stCxn id="24" idx="3"/>
            <a:endCxn id="21" idx="1"/>
          </p:cNvCxnSpPr>
          <p:nvPr/>
        </p:nvCxnSpPr>
        <p:spPr>
          <a:xfrm flipV="1">
            <a:off x="4789246" y="4001007"/>
            <a:ext cx="1414710" cy="762597"/>
          </a:xfrm>
          <a:prstGeom prst="bentConnector3">
            <a:avLst>
              <a:gd name="adj1" fmla="val 50000"/>
            </a:avLst>
          </a:prstGeom>
          <a:ln w="12700">
            <a:solidFill>
              <a:srgbClr val="1F65A0"/>
            </a:solidFill>
            <a:headEnd type="none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<a:extLst>
              <a:ext uri="{FF2B5EF4-FFF2-40B4-BE49-F238E27FC236}">
                <a16:creationId xmlns:a16="http://schemas.microsoft.com/office/drawing/2014/main" id="{D0499D5A-D6CC-4A65-A667-54D06F6B2000}"/>
              </a:ext>
            </a:extLst>
          </p:cNvPr>
          <p:cNvSpPr txBox="1"/>
          <p:nvPr/>
        </p:nvSpPr>
        <p:spPr>
          <a:xfrm>
            <a:off x="6203956" y="2527041"/>
            <a:ext cx="1980000" cy="288000"/>
          </a:xfrm>
          <a:prstGeom prst="rect">
            <a:avLst/>
          </a:prstGeom>
          <a:solidFill>
            <a:srgbClr val="1F65A0"/>
          </a:solidFill>
          <a:ln w="1270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243825" tIns="121900" rIns="243825" bIns="121900" anchor="ctr" anchorCtr="0">
            <a:noAutofit/>
          </a:bodyPr>
          <a:lstStyle/>
          <a:p>
            <a:pPr algn="ctr">
              <a:buSzPct val="25000"/>
            </a:pPr>
            <a:r>
              <a:rPr lang="en-US" altLang="ko-KR" sz="1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rPr>
              <a:t>Measurement report </a:t>
            </a:r>
            <a:r>
              <a:rPr lang="en-US" altLang="ko-KR" sz="8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rPr>
              <a:t>(Excel</a:t>
            </a:r>
            <a:r>
              <a:rPr lang="en-US" altLang="ko-KR" sz="9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rPr>
              <a:t>)</a:t>
            </a:r>
            <a:endParaRPr lang="en-US" altLang="en-US" sz="9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Montserrat" panose="02000505000000020004"/>
            </a:endParaRPr>
          </a:p>
        </p:txBody>
      </p:sp>
      <p:sp>
        <p:nvSpPr>
          <p:cNvPr id="28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<a:extLst>
              <a:ext uri="{FF2B5EF4-FFF2-40B4-BE49-F238E27FC236}">
                <a16:creationId xmlns:a16="http://schemas.microsoft.com/office/drawing/2014/main" id="{6844E8F6-4503-4FE9-BA5F-82D94D1579A7}"/>
              </a:ext>
            </a:extLst>
          </p:cNvPr>
          <p:cNvSpPr txBox="1"/>
          <p:nvPr/>
        </p:nvSpPr>
        <p:spPr>
          <a:xfrm>
            <a:off x="6203956" y="5561063"/>
            <a:ext cx="1980000" cy="288000"/>
          </a:xfrm>
          <a:prstGeom prst="rect">
            <a:avLst/>
          </a:prstGeom>
          <a:solidFill>
            <a:srgbClr val="1F65A0"/>
          </a:solidFill>
          <a:ln w="1270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243825" tIns="121900" rIns="243825" bIns="121900" anchor="ctr" anchorCtr="0">
            <a:noAutofit/>
          </a:bodyPr>
          <a:lstStyle/>
          <a:p>
            <a:pPr algn="ctr">
              <a:buSzPct val="25000"/>
            </a:pPr>
            <a:r>
              <a:rPr lang="en-US" altLang="ko-KR" sz="1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rPr>
              <a:t>Measurement data </a:t>
            </a:r>
            <a:r>
              <a:rPr lang="en-US" altLang="ko-KR" sz="9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rPr>
              <a:t>(txt)</a:t>
            </a:r>
            <a:endParaRPr lang="en-US" altLang="en-US" sz="9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Montserrat" panose="0200050500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5910609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54709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1F65A0"/>
                </a:solidFill>
                <a:ea typeface="Open Sans" panose="020B0606030504020204" pitchFamily="34" charset="0"/>
              </a:rPr>
              <a:t>11. Electrode </a:t>
            </a:r>
            <a:r>
              <a:rPr lang="en-US" altLang="ko-KR" dirty="0">
                <a:solidFill>
                  <a:srgbClr val="1F65A0"/>
                </a:solidFill>
                <a:ea typeface="Open Sans" panose="020B0606030504020204" pitchFamily="34" charset="0"/>
              </a:rPr>
              <a:t>Interference check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This function checks interference between workpiece and electrodes.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</a:rPr>
              <a:t>The interfered electrode is displayed in red and the interfered part is assigned to the layer.</a:t>
            </a:r>
            <a:endParaRPr lang="ko-KR" altLang="en-US" sz="1600" dirty="0">
              <a:solidFill>
                <a:srgbClr val="1F65A0"/>
              </a:solidFill>
            </a:endParaRPr>
          </a:p>
        </p:txBody>
      </p:sp>
      <p:pic>
        <p:nvPicPr>
          <p:cNvPr id="13" name="Picture 2" descr="C:\Users\aj\Desktop\Elec_V5.5\images\Common\elec_interference.png">
            <a:extLst>
              <a:ext uri="{FF2B5EF4-FFF2-40B4-BE49-F238E27FC236}">
                <a16:creationId xmlns:a16="http://schemas.microsoft.com/office/drawing/2014/main" id="{A5E5E6E2-3C49-44A5-A9F5-8A24F2C6F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0163" y="1421328"/>
            <a:ext cx="350212" cy="350212"/>
          </a:xfrm>
          <a:prstGeom prst="rect">
            <a:avLst/>
          </a:prstGeom>
          <a:noFill/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49C09C62-1F23-4FC0-B70E-B28D81EB2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2895600"/>
            <a:ext cx="7715250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657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9C877-7562-4DC0-8E1C-098836A08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134" y="126541"/>
            <a:ext cx="10947399" cy="692723"/>
          </a:xfrm>
        </p:spPr>
        <p:txBody>
          <a:bodyPr/>
          <a:lstStyle/>
          <a:p>
            <a:r>
              <a:rPr lang="en-US" altLang="zh-CN" dirty="0"/>
              <a:t>4. Technical</a:t>
            </a:r>
            <a:r>
              <a:rPr lang="zh-CN" altLang="en-US" dirty="0"/>
              <a:t> </a:t>
            </a:r>
            <a:r>
              <a:rPr lang="en-US" altLang="zh-CN" dirty="0"/>
              <a:t>Resource</a:t>
            </a:r>
            <a:endParaRPr 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F3915-4357-44F6-9020-3E94F6EA2B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4203007"/>
              </p:ext>
            </p:extLst>
          </p:nvPr>
        </p:nvGraphicFramePr>
        <p:xfrm>
          <a:off x="1534850" y="1278672"/>
          <a:ext cx="8683348" cy="4300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9741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5FD9B5-36FA-4278-B58F-D65D1956B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Electrode Focus for ZW3D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4AEA24-A5A2-45F9-81EC-AF7DF36DA2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34898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1F659F"/>
                </a:solidFill>
                <a:ea typeface="Open Sans" panose="020B0606030504020204" pitchFamily="34" charset="0"/>
              </a:rPr>
              <a:t>Introduction of</a:t>
            </a:r>
            <a:r>
              <a:rPr lang="zh-CN" altLang="en-US" sz="2400" dirty="0">
                <a:solidFill>
                  <a:srgbClr val="1F659F"/>
                </a:solidFill>
              </a:rPr>
              <a:t> </a:t>
            </a:r>
            <a:r>
              <a:rPr lang="en-US" altLang="zh-CN" sz="2400" dirty="0">
                <a:solidFill>
                  <a:srgbClr val="1F659F"/>
                </a:solidFill>
                <a:ea typeface="Open Sans" panose="020B0606030504020204" pitchFamily="34" charset="0"/>
              </a:rPr>
              <a:t>Electrode</a:t>
            </a:r>
            <a:r>
              <a:rPr lang="zh-CN" altLang="en-US" sz="2400" dirty="0">
                <a:solidFill>
                  <a:srgbClr val="1F659F"/>
                </a:solidFill>
              </a:rPr>
              <a:t> </a:t>
            </a:r>
            <a:r>
              <a:rPr lang="en-US" altLang="zh-CN" sz="2400" dirty="0">
                <a:solidFill>
                  <a:srgbClr val="1F659F"/>
                </a:solidFill>
                <a:ea typeface="Open Sans" panose="020B0606030504020204" pitchFamily="34" charset="0"/>
              </a:rPr>
              <a:t>Focus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1F659F"/>
                </a:solidFill>
                <a:ea typeface="Open Sans" panose="020B0606030504020204" pitchFamily="34" charset="0"/>
              </a:rPr>
              <a:t>Installation and License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1F659F"/>
                </a:solidFill>
                <a:ea typeface="Open Sans" panose="020B0606030504020204" pitchFamily="34" charset="0"/>
              </a:rPr>
              <a:t>Function Introduction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1F659F"/>
                </a:solidFill>
                <a:ea typeface="Open Sans" panose="020B0606030504020204" pitchFamily="34" charset="0"/>
              </a:rPr>
              <a:t>Technical Resource</a:t>
            </a:r>
          </a:p>
        </p:txBody>
      </p:sp>
    </p:spTree>
    <p:extLst>
      <p:ext uri="{BB962C8B-B14F-4D97-AF65-F5344CB8AC3E}">
        <p14:creationId xmlns:p14="http://schemas.microsoft.com/office/powerpoint/2010/main" val="31698986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9F4832-1FF7-4E58-A4CF-2BB73BB5E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7035" y="2505670"/>
            <a:ext cx="2755884" cy="92333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9705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D9777-262B-4C38-BE9E-1EDBEB171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1.1 What’s Electrode Focus for ZW3D?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46D70-86D0-4517-995F-7E53BF667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32366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Electrode Focus for ZW3D is an electrode solution that is developed based on ZW3D, which can help ZW3D users to deal with more complex electrode design easier and more efficiently.</a:t>
            </a:r>
          </a:p>
          <a:p>
            <a:pPr>
              <a:lnSpc>
                <a:spcPct val="150000"/>
              </a:lnSpc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71363F13-0F04-415F-85AE-A326BC4ED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769" y="2492885"/>
            <a:ext cx="9546462" cy="369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061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BAD34-960E-429B-A251-0F2724A77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1.2 Application Introduction</a:t>
            </a:r>
          </a:p>
        </p:txBody>
      </p:sp>
      <p:pic>
        <p:nvPicPr>
          <p:cNvPr id="5" name="Electrode_Focus_for_ZW3D">
            <a:hlinkClick r:id="" action="ppaction://media"/>
            <a:extLst>
              <a:ext uri="{FF2B5EF4-FFF2-40B4-BE49-F238E27FC236}">
                <a16:creationId xmlns:a16="http://schemas.microsoft.com/office/drawing/2014/main" id="{2AEFE2AB-634D-457D-A765-239B80D4506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1132" y="1120066"/>
            <a:ext cx="10149840" cy="5709051"/>
          </a:xfrm>
        </p:spPr>
      </p:pic>
    </p:spTree>
    <p:extLst>
      <p:ext uri="{BB962C8B-B14F-4D97-AF65-F5344CB8AC3E}">
        <p14:creationId xmlns:p14="http://schemas.microsoft.com/office/powerpoint/2010/main" val="196447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7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69C2D-6A7C-4519-B9C5-E2BD86526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2.1 How to install and evaluate 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236E6-DAA2-4B60-85BB-833787535E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Download this web package and install it. ZW3</a:t>
            </a:r>
            <a:r>
              <a:rPr lang="en-US" altLang="zh-CN" dirty="0"/>
              <a:t>D 2020 also needs to be installed on the same PC.</a:t>
            </a:r>
            <a:endParaRPr lang="en-US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Download link:  </a:t>
            </a:r>
            <a:r>
              <a:rPr lang="en-US" dirty="0">
                <a:hlinkClick r:id="rId2"/>
              </a:rPr>
              <a:t>http://dl.zwsoft.com/zw3d/Products/APP/Electrode_Focus_V5_5_1.exe</a:t>
            </a:r>
            <a:endParaRPr lang="en-US" dirty="0"/>
          </a:p>
          <a:p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Electrode Focus Trial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ZW3D users can evaluate Electrode Focus without license if ZW3D trial is not expired.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ZW3D users could get the Electrode Focus trial license with valid ZW3D license. </a:t>
            </a:r>
            <a:r>
              <a:rPr lang="zh-CN" altLang="en-US" sz="1600" i="1" dirty="0"/>
              <a:t>（</a:t>
            </a:r>
            <a:r>
              <a:rPr lang="en-US" altLang="zh-CN" sz="1600" i="1" dirty="0"/>
              <a:t>Please refer to next slide</a:t>
            </a:r>
            <a:r>
              <a:rPr lang="zh-CN" altLang="en-US" sz="1600" i="1" dirty="0"/>
              <a:t>）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069234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6CF22-B880-4FDF-9D8D-5B3CAE1A8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2.2 How to get the license of Elec Focus?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BC0E62-5EF2-42E5-AC1A-47D96E0100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2180061"/>
          </a:xfrm>
        </p:spPr>
        <p:txBody>
          <a:bodyPr/>
          <a:lstStyle/>
          <a:p>
            <a:pPr marL="342900" indent="-342900">
              <a:lnSpc>
                <a:spcPct val="114000"/>
              </a:lnSpc>
              <a:buFont typeface="+mj-lt"/>
              <a:buAutoNum type="arabicPeriod"/>
            </a:pPr>
            <a:r>
              <a:rPr lang="en-US" dirty="0"/>
              <a:t>A valid ZW3D 2020 standalone license is required. 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/>
            </a:pPr>
            <a:r>
              <a:rPr lang="en-US" dirty="0"/>
              <a:t>ZWSOFT sends the Hash Code of this ZW3D 2020 standalone license to FOV to generate the corresponding Elec Focus Key ID.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/>
            </a:pPr>
            <a:r>
              <a:rPr lang="en-US" dirty="0"/>
              <a:t>FOV sends the Elec Focus Key ID to ZWSOFT</a:t>
            </a:r>
          </a:p>
          <a:p>
            <a:pPr marL="342900" indent="-342900">
              <a:lnSpc>
                <a:spcPct val="114000"/>
              </a:lnSpc>
              <a:buFont typeface="+mj-lt"/>
              <a:buAutoNum type="arabicPeriod"/>
            </a:pPr>
            <a:r>
              <a:rPr lang="en-US" dirty="0"/>
              <a:t>ZWSOFT sends Elec Focus Key ID </a:t>
            </a:r>
            <a:r>
              <a:rPr lang="en-US" altLang="zh-CN" dirty="0"/>
              <a:t>to ZW3D user.</a:t>
            </a:r>
            <a:endParaRPr lang="en-US" dirty="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1BFCDF3-0374-47F1-BBC5-932BD48E0B55}"/>
              </a:ext>
            </a:extLst>
          </p:cNvPr>
          <p:cNvGrpSpPr/>
          <p:nvPr/>
        </p:nvGrpSpPr>
        <p:grpSpPr>
          <a:xfrm>
            <a:off x="73766" y="3748493"/>
            <a:ext cx="7693711" cy="2982966"/>
            <a:chOff x="2200733" y="3670754"/>
            <a:chExt cx="7693711" cy="298296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44DA5F8-E513-40C3-A73E-20C4BC4FA5A8}"/>
                </a:ext>
              </a:extLst>
            </p:cNvPr>
            <p:cNvSpPr/>
            <p:nvPr/>
          </p:nvSpPr>
          <p:spPr>
            <a:xfrm>
              <a:off x="3691370" y="5916309"/>
              <a:ext cx="2512245" cy="5334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Electrode Focus Key ID</a:t>
              </a: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9D099DA-0714-4C03-B6D3-1E12C2089EC1}"/>
                </a:ext>
              </a:extLst>
            </p:cNvPr>
            <p:cNvSpPr/>
            <p:nvPr/>
          </p:nvSpPr>
          <p:spPr>
            <a:xfrm>
              <a:off x="3639361" y="3865712"/>
              <a:ext cx="2210987" cy="5334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ZW3D 2020 license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80584615-99A7-49F6-9532-9009697E6343}"/>
                </a:ext>
              </a:extLst>
            </p:cNvPr>
            <p:cNvSpPr/>
            <p:nvPr/>
          </p:nvSpPr>
          <p:spPr>
            <a:xfrm>
              <a:off x="4077826" y="4980038"/>
              <a:ext cx="1311914" cy="5334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Hash Code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88B684A-2CD2-492C-8A0A-178B632103B3}"/>
                </a:ext>
              </a:extLst>
            </p:cNvPr>
            <p:cNvSpPr/>
            <p:nvPr/>
          </p:nvSpPr>
          <p:spPr>
            <a:xfrm>
              <a:off x="3530675" y="3670754"/>
              <a:ext cx="3889270" cy="2982966"/>
            </a:xfrm>
            <a:prstGeom prst="rect">
              <a:avLst/>
            </a:prstGeom>
            <a:noFill/>
            <a:ln w="28575">
              <a:prstDash val="dashDot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A1B7CC2-4F0F-439A-8E95-E05B09208375}"/>
                </a:ext>
              </a:extLst>
            </p:cNvPr>
            <p:cNvSpPr/>
            <p:nvPr/>
          </p:nvSpPr>
          <p:spPr>
            <a:xfrm>
              <a:off x="6117633" y="4601287"/>
              <a:ext cx="1208433" cy="1050399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ZWSOFT license center</a:t>
              </a:r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9CDF10F-F787-4B12-9323-3C2571C44F59}"/>
                </a:ext>
              </a:extLst>
            </p:cNvPr>
            <p:cNvSpPr/>
            <p:nvPr/>
          </p:nvSpPr>
          <p:spPr>
            <a:xfrm>
              <a:off x="2200733" y="4926500"/>
              <a:ext cx="892241" cy="518913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FOV</a:t>
              </a:r>
              <a:endParaRPr lang="en-US" dirty="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D2A4C336-BE94-4309-B047-7A951F8F7EA1}"/>
                </a:ext>
              </a:extLst>
            </p:cNvPr>
            <p:cNvSpPr/>
            <p:nvPr/>
          </p:nvSpPr>
          <p:spPr>
            <a:xfrm>
              <a:off x="8491775" y="4969793"/>
              <a:ext cx="1402669" cy="533400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ZW3D User</a:t>
              </a:r>
              <a:endParaRPr lang="en-US" dirty="0"/>
            </a:p>
          </p:txBody>
        </p:sp>
        <p:sp>
          <p:nvSpPr>
            <p:cNvPr id="29" name="Arrow: Down 28">
              <a:extLst>
                <a:ext uri="{FF2B5EF4-FFF2-40B4-BE49-F238E27FC236}">
                  <a16:creationId xmlns:a16="http://schemas.microsoft.com/office/drawing/2014/main" id="{ADDEC370-C795-47E4-BEAA-82BB634BEF59}"/>
                </a:ext>
              </a:extLst>
            </p:cNvPr>
            <p:cNvSpPr/>
            <p:nvPr/>
          </p:nvSpPr>
          <p:spPr>
            <a:xfrm rot="5400000">
              <a:off x="3404231" y="4886538"/>
              <a:ext cx="222571" cy="702465"/>
            </a:xfrm>
            <a:prstGeom prst="down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Arrow: Down 29">
              <a:extLst>
                <a:ext uri="{FF2B5EF4-FFF2-40B4-BE49-F238E27FC236}">
                  <a16:creationId xmlns:a16="http://schemas.microsoft.com/office/drawing/2014/main" id="{2DE5A262-395C-48CF-A69C-1747EF09FB8F}"/>
                </a:ext>
              </a:extLst>
            </p:cNvPr>
            <p:cNvSpPr/>
            <p:nvPr/>
          </p:nvSpPr>
          <p:spPr>
            <a:xfrm rot="16200000">
              <a:off x="7888430" y="4874005"/>
              <a:ext cx="220018" cy="724977"/>
            </a:xfrm>
            <a:prstGeom prst="down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7922EB18-3DB4-4788-88B2-0C7690672223}"/>
                </a:ext>
              </a:extLst>
            </p:cNvPr>
            <p:cNvCxnSpPr>
              <a:cxnSpLocks/>
            </p:cNvCxnSpPr>
            <p:nvPr/>
          </p:nvCxnSpPr>
          <p:spPr>
            <a:xfrm>
              <a:off x="2810233" y="5725311"/>
              <a:ext cx="901261" cy="467765"/>
            </a:xfrm>
            <a:prstGeom prst="bentConnector3">
              <a:avLst>
                <a:gd name="adj1" fmla="val -3191"/>
              </a:avLst>
            </a:prstGeom>
            <a:ln w="57150"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9844C597-FA9D-4FE2-80CF-E5035C066C7C}"/>
                </a:ext>
              </a:extLst>
            </p:cNvPr>
            <p:cNvCxnSpPr>
              <a:cxnSpLocks/>
            </p:cNvCxnSpPr>
            <p:nvPr/>
          </p:nvCxnSpPr>
          <p:spPr>
            <a:xfrm>
              <a:off x="4728872" y="4457342"/>
              <a:ext cx="0" cy="469158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A05B8DA6-91ED-40F1-AFB6-C670D99A5C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4004" y="3337488"/>
            <a:ext cx="4064230" cy="342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625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A74AB57-DEF9-4851-ADB3-3DB60B8CA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34" y="2620470"/>
            <a:ext cx="10193092" cy="9623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C5D034-B59F-4243-B502-897D45C13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How to activate the license of Elec Focus?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E476C-2DB5-47E7-9F47-86B07E927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09"/>
            <a:ext cx="10947399" cy="1271961"/>
          </a:xfrm>
        </p:spPr>
        <p:txBody>
          <a:bodyPr/>
          <a:lstStyle/>
          <a:p>
            <a:r>
              <a:rPr lang="en-US" altLang="zh-CN" dirty="0"/>
              <a:t>Run ZW3D and activate ZW3D 2020 license firstly.</a:t>
            </a:r>
          </a:p>
          <a:p>
            <a:r>
              <a:rPr lang="en-US" altLang="zh-CN" dirty="0"/>
              <a:t>Click Elec Focus ribbon tab-&gt; </a:t>
            </a:r>
            <a:r>
              <a:rPr lang="zh-CN" altLang="en-US" dirty="0"/>
              <a:t>“</a:t>
            </a:r>
            <a:r>
              <a:rPr lang="en-US" altLang="zh-CN" dirty="0"/>
              <a:t>Focus License Info</a:t>
            </a:r>
            <a:r>
              <a:rPr lang="zh-CN" altLang="en-US" dirty="0"/>
              <a:t>” </a:t>
            </a:r>
            <a:r>
              <a:rPr lang="en-US" altLang="zh-CN" dirty="0"/>
              <a:t>icon </a:t>
            </a:r>
          </a:p>
          <a:p>
            <a:r>
              <a:rPr lang="en-US" altLang="zh-CN" dirty="0"/>
              <a:t>Paste Elec Focus code into Key ID, and click “apply” to activate Elec Focus license.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1A7127-4E01-486F-BC55-B5CEAC3BE493}"/>
              </a:ext>
            </a:extLst>
          </p:cNvPr>
          <p:cNvGrpSpPr/>
          <p:nvPr/>
        </p:nvGrpSpPr>
        <p:grpSpPr>
          <a:xfrm>
            <a:off x="8195175" y="3488055"/>
            <a:ext cx="3840813" cy="3243404"/>
            <a:chOff x="6206577" y="3488055"/>
            <a:chExt cx="3840813" cy="324340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2260FCD-E384-46A4-B7FF-8A38B76ED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06577" y="4079469"/>
              <a:ext cx="3840813" cy="2651990"/>
            </a:xfrm>
            <a:prstGeom prst="rect">
              <a:avLst/>
            </a:prstGeom>
          </p:spPr>
        </p:pic>
        <p:sp>
          <p:nvSpPr>
            <p:cNvPr id="15" name="Arrow: Down 14">
              <a:extLst>
                <a:ext uri="{FF2B5EF4-FFF2-40B4-BE49-F238E27FC236}">
                  <a16:creationId xmlns:a16="http://schemas.microsoft.com/office/drawing/2014/main" id="{EDC86EEA-F22C-4A3E-A65A-9C91439436D2}"/>
                </a:ext>
              </a:extLst>
            </p:cNvPr>
            <p:cNvSpPr/>
            <p:nvPr/>
          </p:nvSpPr>
          <p:spPr>
            <a:xfrm>
              <a:off x="8029256" y="3488055"/>
              <a:ext cx="195454" cy="550545"/>
            </a:xfrm>
            <a:prstGeom prst="down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F1E3FCC-727D-482F-A28F-17742D88C80B}"/>
              </a:ext>
            </a:extLst>
          </p:cNvPr>
          <p:cNvSpPr txBox="1"/>
          <p:nvPr/>
        </p:nvSpPr>
        <p:spPr>
          <a:xfrm>
            <a:off x="680605" y="5081278"/>
            <a:ext cx="75145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</a:t>
            </a:r>
            <a:r>
              <a:rPr lang="zh-CN" altLang="en-US" b="1" i="1" dirty="0">
                <a:solidFill>
                  <a:schemeClr val="accent2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：</a:t>
            </a:r>
            <a:endParaRPr lang="en-US" altLang="zh-CN" b="1" i="1" dirty="0">
              <a:solidFill>
                <a:schemeClr val="accent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altLang="zh-CN" sz="16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ZW3D license is returned. Corresponding Elec Focus license is invalid automatically. Then ZW3D license and Elec Focus license both can be reactivated on other PC.</a:t>
            </a:r>
            <a:endParaRPr lang="en-US" sz="16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240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547090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>
                <a:solidFill>
                  <a:srgbClr val="1F65A0"/>
                </a:solidFill>
                <a:ea typeface="Open Sans" panose="020B0606030504020204" pitchFamily="34" charset="0"/>
              </a:rPr>
              <a:t>Check electrode face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en-US" sz="1600" dirty="0">
                <a:solidFill>
                  <a:srgbClr val="1F65A0"/>
                </a:solidFill>
                <a:ea typeface="Open Sans" panose="020B0606030504020204" pitchFamily="34" charset="0"/>
              </a:rPr>
              <a:t>This function enables you to check if the tool can be machined at the selected position or if there is interference.</a:t>
            </a:r>
            <a:endParaRPr lang="en-US" sz="1600" dirty="0">
              <a:ea typeface="Open Sans" panose="020B0606030504020204" pitchFamily="34" charset="0"/>
            </a:endParaRPr>
          </a:p>
        </p:txBody>
      </p:sp>
      <p:pic>
        <p:nvPicPr>
          <p:cNvPr id="4" name="Picture 3" descr="C:\Users\aj\Desktop\작업중\ZW3D 개발\image\icon\elec_find.png">
            <a:extLst>
              <a:ext uri="{FF2B5EF4-FFF2-40B4-BE49-F238E27FC236}">
                <a16:creationId xmlns:a16="http://schemas.microsoft.com/office/drawing/2014/main" id="{449D74E9-8F31-463C-B819-10FFC6885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5022" y="1348510"/>
            <a:ext cx="457200" cy="457200"/>
          </a:xfrm>
          <a:prstGeom prst="rect">
            <a:avLst/>
          </a:prstGeom>
          <a:noFill/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9D3480E-49A0-4EC3-80A8-961351C4B916}"/>
              </a:ext>
            </a:extLst>
          </p:cNvPr>
          <p:cNvGrpSpPr/>
          <p:nvPr/>
        </p:nvGrpSpPr>
        <p:grpSpPr>
          <a:xfrm>
            <a:off x="2120361" y="2895600"/>
            <a:ext cx="1980000" cy="3402146"/>
            <a:chOff x="2102432" y="3082700"/>
            <a:chExt cx="1980000" cy="3402146"/>
          </a:xfrm>
        </p:grpSpPr>
        <p:sp>
          <p:nvSpPr>
            <p:cNvPr id="5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4200D2C9-063D-4929-8EFB-568817D7C353}"/>
                </a:ext>
              </a:extLst>
            </p:cNvPr>
            <p:cNvSpPr txBox="1"/>
            <p:nvPr/>
          </p:nvSpPr>
          <p:spPr>
            <a:xfrm>
              <a:off x="2102432" y="3082700"/>
              <a:ext cx="1980000" cy="432000"/>
            </a:xfrm>
            <a:prstGeom prst="rect">
              <a:avLst/>
            </a:prstGeom>
            <a:solidFill>
              <a:srgbClr val="1F65A0"/>
            </a:solidFill>
            <a:ln w="127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43825" tIns="72000" rIns="243825" bIns="72000" anchor="ctr" anchorCtr="0">
              <a:noAutofit/>
            </a:bodyPr>
            <a:lstStyle/>
            <a:p>
              <a:pPr algn="ctr">
                <a:buSzPct val="25000"/>
              </a:pPr>
              <a:r>
                <a:rPr lang="en-US" altLang="ko-KR" sz="1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Interference Checking</a:t>
              </a:r>
            </a:p>
            <a:p>
              <a:pPr algn="ctr">
                <a:buSzPct val="25000"/>
              </a:pPr>
              <a:r>
                <a:rPr lang="en-US" altLang="ko-KR" sz="1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 with Tool</a:t>
              </a:r>
              <a:endParaRPr lang="en-US" altLang="en-US" sz="1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endParaRPr>
            </a:p>
          </p:txBody>
        </p:sp>
        <p:sp>
          <p:nvSpPr>
            <p:cNvPr id="6" name="Shape 1256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2902FEA1-3F19-42B6-BA59-084B19B88CEE}"/>
                </a:ext>
              </a:extLst>
            </p:cNvPr>
            <p:cNvSpPr txBox="1"/>
            <p:nvPr/>
          </p:nvSpPr>
          <p:spPr>
            <a:xfrm>
              <a:off x="2102432" y="3424846"/>
              <a:ext cx="1980000" cy="3060000"/>
            </a:xfrm>
            <a:prstGeom prst="rect">
              <a:avLst/>
            </a:prstGeom>
            <a:noFill/>
            <a:ln w="12700" cap="flat" cmpd="sng">
              <a:solidFill>
                <a:srgbClr val="1F65A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365750" tIns="210300" rIns="36575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79000"/>
                </a:lnSpc>
                <a:spcBef>
                  <a:spcPts val="0"/>
                </a:spcBef>
                <a:buSzPct val="25000"/>
                <a:buNone/>
              </a:pPr>
              <a:endParaRPr lang="en-US" sz="1400" dirty="0">
                <a:solidFill>
                  <a:schemeClr val="dk1"/>
                </a:solidFill>
                <a:latin typeface="Arial" pitchFamily="34" charset="0"/>
                <a:ea typeface="Montserrat" panose="02000505000000020004"/>
                <a:cs typeface="Arial" pitchFamily="34" charset="0"/>
                <a:sym typeface="Montserrat" panose="02000505000000020004"/>
              </a:endParaRPr>
            </a:p>
          </p:txBody>
        </p:sp>
        <p:pic>
          <p:nvPicPr>
            <p:cNvPr id="7" name="Picture 5" descr="C:\Users\aj\Desktop\새 폴더\이미지\t2.gif">
              <a:extLst>
                <a:ext uri="{FF2B5EF4-FFF2-40B4-BE49-F238E27FC236}">
                  <a16:creationId xmlns:a16="http://schemas.microsoft.com/office/drawing/2014/main" id="{8049D5B7-5759-4D94-988B-7A1D42DD15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92432" y="5066146"/>
              <a:ext cx="1800000" cy="1372728"/>
            </a:xfrm>
            <a:prstGeom prst="rect">
              <a:avLst/>
            </a:prstGeom>
            <a:noFill/>
          </p:spPr>
        </p:pic>
        <p:pic>
          <p:nvPicPr>
            <p:cNvPr id="8" name="Picture 6" descr="C:\Users\aj\Desktop\새 폴더\이미지\tq.gif">
              <a:extLst>
                <a:ext uri="{FF2B5EF4-FFF2-40B4-BE49-F238E27FC236}">
                  <a16:creationId xmlns:a16="http://schemas.microsoft.com/office/drawing/2014/main" id="{A18F3C6B-A437-4FAB-9D65-E63751EA0C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92432" y="3521574"/>
              <a:ext cx="1800000" cy="1381818"/>
            </a:xfrm>
            <a:prstGeom prst="rect">
              <a:avLst/>
            </a:prstGeom>
            <a:noFill/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D40AB66-4A61-49F5-A974-F643D6ED2B55}"/>
              </a:ext>
            </a:extLst>
          </p:cNvPr>
          <p:cNvGrpSpPr/>
          <p:nvPr/>
        </p:nvGrpSpPr>
        <p:grpSpPr>
          <a:xfrm>
            <a:off x="4573556" y="2895600"/>
            <a:ext cx="1980000" cy="3402146"/>
            <a:chOff x="4555627" y="3082700"/>
            <a:chExt cx="1980000" cy="3402146"/>
          </a:xfrm>
        </p:grpSpPr>
        <p:pic>
          <p:nvPicPr>
            <p:cNvPr id="9" name="Picture 2" descr="C:\Users\aj\Desktop\새 폴더\이미지\Image4.gif">
              <a:extLst>
                <a:ext uri="{FF2B5EF4-FFF2-40B4-BE49-F238E27FC236}">
                  <a16:creationId xmlns:a16="http://schemas.microsoft.com/office/drawing/2014/main" id="{8F3D252C-1C3F-4227-B886-46C264127D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45627" y="3521574"/>
              <a:ext cx="1800000" cy="1372728"/>
            </a:xfrm>
            <a:prstGeom prst="rect">
              <a:avLst/>
            </a:prstGeom>
            <a:noFill/>
          </p:spPr>
        </p:pic>
        <p:pic>
          <p:nvPicPr>
            <p:cNvPr id="10" name="Picture 4" descr="C:\Users\aj\Desktop\새 폴더\이미지\aa.gif">
              <a:extLst>
                <a:ext uri="{FF2B5EF4-FFF2-40B4-BE49-F238E27FC236}">
                  <a16:creationId xmlns:a16="http://schemas.microsoft.com/office/drawing/2014/main" id="{39FF98C8-A481-4398-93C2-573B47EFFD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645627" y="5038232"/>
              <a:ext cx="1800000" cy="1372727"/>
            </a:xfrm>
            <a:prstGeom prst="rect">
              <a:avLst/>
            </a:prstGeom>
            <a:noFill/>
          </p:spPr>
        </p:pic>
        <p:sp>
          <p:nvSpPr>
            <p:cNvPr id="11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E947D261-B3E8-48FB-8940-9E76AC0DB700}"/>
                </a:ext>
              </a:extLst>
            </p:cNvPr>
            <p:cNvSpPr txBox="1"/>
            <p:nvPr/>
          </p:nvSpPr>
          <p:spPr>
            <a:xfrm>
              <a:off x="4555627" y="3082700"/>
              <a:ext cx="1980000" cy="432000"/>
            </a:xfrm>
            <a:prstGeom prst="rect">
              <a:avLst/>
            </a:prstGeom>
            <a:solidFill>
              <a:srgbClr val="1F65A0"/>
            </a:solidFill>
            <a:ln w="127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43825" tIns="72000" rIns="243825" bIns="72000" anchor="ctr" anchorCtr="0">
              <a:noAutofit/>
            </a:bodyPr>
            <a:lstStyle/>
            <a:p>
              <a:pPr algn="ctr">
                <a:buSzPct val="25000"/>
              </a:pPr>
              <a:r>
                <a:rPr lang="en-US" altLang="ko-KR" sz="1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Interference Checking</a:t>
              </a:r>
            </a:p>
            <a:p>
              <a:pPr algn="ctr">
                <a:buSzPct val="25000"/>
              </a:pPr>
              <a:r>
                <a:rPr lang="en-US" altLang="ko-KR" sz="1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 with Holder</a:t>
              </a:r>
              <a:endParaRPr lang="en-US" altLang="en-US" sz="1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" panose="02000505000000020004"/>
              </a:endParaRPr>
            </a:p>
          </p:txBody>
        </p:sp>
        <p:sp>
          <p:nvSpPr>
            <p:cNvPr id="12" name="Shape 1256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B69BF592-42FB-4497-B1C6-43E91A1131FE}"/>
                </a:ext>
              </a:extLst>
            </p:cNvPr>
            <p:cNvSpPr txBox="1"/>
            <p:nvPr/>
          </p:nvSpPr>
          <p:spPr>
            <a:xfrm>
              <a:off x="4555627" y="3424846"/>
              <a:ext cx="1980000" cy="3060000"/>
            </a:xfrm>
            <a:prstGeom prst="rect">
              <a:avLst/>
            </a:prstGeom>
            <a:noFill/>
            <a:ln w="12700" cap="flat" cmpd="sng">
              <a:solidFill>
                <a:srgbClr val="1F65A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365750" tIns="210300" rIns="36575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79000"/>
                </a:lnSpc>
                <a:spcBef>
                  <a:spcPts val="0"/>
                </a:spcBef>
                <a:buSzPct val="25000"/>
                <a:buNone/>
              </a:pPr>
              <a:endParaRPr lang="en-US" sz="1400" dirty="0">
                <a:solidFill>
                  <a:schemeClr val="dk1"/>
                </a:solidFill>
                <a:latin typeface="Arial" pitchFamily="34" charset="0"/>
                <a:ea typeface="Montserrat" panose="02000505000000020004"/>
                <a:cs typeface="Arial" pitchFamily="34" charset="0"/>
                <a:sym typeface="Montserrat" panose="02000505000000020004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3124DEE-495D-448B-B98C-15F90CA14F05}"/>
              </a:ext>
            </a:extLst>
          </p:cNvPr>
          <p:cNvGrpSpPr/>
          <p:nvPr/>
        </p:nvGrpSpPr>
        <p:grpSpPr>
          <a:xfrm>
            <a:off x="7026751" y="2895600"/>
            <a:ext cx="1980000" cy="3402146"/>
            <a:chOff x="7008822" y="3082700"/>
            <a:chExt cx="1980000" cy="3402146"/>
          </a:xfrm>
        </p:grpSpPr>
        <p:pic>
          <p:nvPicPr>
            <p:cNvPr id="13" name="Picture 8" descr="\\Server\temp\전극 이미지\11.gif">
              <a:extLst>
                <a:ext uri="{FF2B5EF4-FFF2-40B4-BE49-F238E27FC236}">
                  <a16:creationId xmlns:a16="http://schemas.microsoft.com/office/drawing/2014/main" id="{1AD8708C-06F1-4A77-805A-392ED7F5C2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098822" y="3521574"/>
              <a:ext cx="1800000" cy="1386363"/>
            </a:xfrm>
            <a:prstGeom prst="rect">
              <a:avLst/>
            </a:prstGeom>
            <a:noFill/>
          </p:spPr>
        </p:pic>
        <p:pic>
          <p:nvPicPr>
            <p:cNvPr id="14" name="Picture 9" descr="\\Server\temp\전극 이미지\22.gif">
              <a:extLst>
                <a:ext uri="{FF2B5EF4-FFF2-40B4-BE49-F238E27FC236}">
                  <a16:creationId xmlns:a16="http://schemas.microsoft.com/office/drawing/2014/main" id="{1351EE19-5F29-4CB9-AEAE-F757EEFBE8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098822" y="5038232"/>
              <a:ext cx="1800000" cy="1386363"/>
            </a:xfrm>
            <a:prstGeom prst="rect">
              <a:avLst/>
            </a:prstGeom>
            <a:noFill/>
          </p:spPr>
        </p:pic>
        <p:sp>
          <p:nvSpPr>
            <p:cNvPr id="15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72002AAD-9D65-4FAC-8A89-48C7B97CE021}"/>
                </a:ext>
              </a:extLst>
            </p:cNvPr>
            <p:cNvSpPr txBox="1"/>
            <p:nvPr/>
          </p:nvSpPr>
          <p:spPr>
            <a:xfrm>
              <a:off x="7008822" y="3082700"/>
              <a:ext cx="1980000" cy="432000"/>
            </a:xfrm>
            <a:prstGeom prst="rect">
              <a:avLst/>
            </a:prstGeom>
            <a:solidFill>
              <a:srgbClr val="1F65A0"/>
            </a:solidFill>
            <a:ln w="1270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43825" tIns="72000" rIns="243825" bIns="72000" anchor="ctr" anchorCtr="0">
              <a:noAutofit/>
            </a:bodyPr>
            <a:lstStyle/>
            <a:p>
              <a:pPr algn="ctr">
                <a:buSzPct val="25000"/>
              </a:pPr>
              <a:r>
                <a:rPr lang="en-US" altLang="ko-KR" sz="1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Interference Checking</a:t>
              </a:r>
            </a:p>
            <a:p>
              <a:pPr algn="ctr">
                <a:buSzPct val="25000"/>
              </a:pPr>
              <a:r>
                <a:rPr lang="en-US" altLang="ko-KR" sz="1000" b="1" dirty="0">
                  <a:solidFill>
                    <a:srgbClr val="FFFFF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" panose="02000505000000020004"/>
                </a:rPr>
                <a:t> at the bottom</a:t>
              </a:r>
            </a:p>
          </p:txBody>
        </p:sp>
        <p:sp>
          <p:nvSpPr>
            <p:cNvPr id="16" name="Shape 1256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  <a:extLst>
                <a:ext uri="{FF2B5EF4-FFF2-40B4-BE49-F238E27FC236}">
                  <a16:creationId xmlns:a16="http://schemas.microsoft.com/office/drawing/2014/main" id="{B09E4ABB-1A75-4BEA-88F6-223C760989B6}"/>
                </a:ext>
              </a:extLst>
            </p:cNvPr>
            <p:cNvSpPr txBox="1"/>
            <p:nvPr/>
          </p:nvSpPr>
          <p:spPr>
            <a:xfrm>
              <a:off x="7008822" y="3424846"/>
              <a:ext cx="1980000" cy="3060000"/>
            </a:xfrm>
            <a:prstGeom prst="rect">
              <a:avLst/>
            </a:prstGeom>
            <a:noFill/>
            <a:ln w="12700" cap="flat" cmpd="sng">
              <a:solidFill>
                <a:srgbClr val="1F65A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365750" tIns="210300" rIns="36575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79000"/>
                </a:lnSpc>
                <a:spcBef>
                  <a:spcPts val="0"/>
                </a:spcBef>
                <a:buSzPct val="25000"/>
                <a:buNone/>
              </a:pPr>
              <a:endParaRPr lang="en-US" sz="1400" dirty="0">
                <a:solidFill>
                  <a:schemeClr val="dk1"/>
                </a:solidFill>
                <a:latin typeface="Arial" pitchFamily="34" charset="0"/>
                <a:ea typeface="Montserrat" panose="02000505000000020004"/>
                <a:cs typeface="Arial" pitchFamily="34" charset="0"/>
                <a:sym typeface="Montserrat" panose="020005050000000200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2231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EF3D3-2EA6-44CC-A6EB-0DE4DFCC6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3. Function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F0A19D-DB14-4991-9B3D-B93188277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134" y="1348510"/>
            <a:ext cx="10947399" cy="154709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1F65A0"/>
                </a:solidFill>
                <a:ea typeface="Open Sans" panose="020B0606030504020204" pitchFamily="34" charset="0"/>
              </a:rPr>
              <a:t>2.  Electrode modeling - Auto</a:t>
            </a:r>
            <a:endParaRPr lang="en-US" altLang="ko-KR" dirty="0">
              <a:solidFill>
                <a:srgbClr val="1F65A0"/>
              </a:solidFill>
              <a:ea typeface="Open Sans" panose="020B0606030504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>
                <a:solidFill>
                  <a:srgbClr val="1F65A0"/>
                </a:solidFill>
                <a:ea typeface="Open Sans" panose="020B0606030504020204" pitchFamily="34" charset="0"/>
              </a:rPr>
              <a:t>This function automatically creates electrode modeling accordingly with the selected entities. </a:t>
            </a:r>
          </a:p>
        </p:txBody>
      </p:sp>
      <p:pic>
        <p:nvPicPr>
          <p:cNvPr id="17" name="Picture 2" descr="C:\Users\aj\Desktop\새 폴더\elec_auto1.png">
            <a:extLst>
              <a:ext uri="{FF2B5EF4-FFF2-40B4-BE49-F238E27FC236}">
                <a16:creationId xmlns:a16="http://schemas.microsoft.com/office/drawing/2014/main" id="{14F81757-9185-4454-89DB-E72A9FE5B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0403" y="1348510"/>
            <a:ext cx="457200" cy="457200"/>
          </a:xfrm>
          <a:prstGeom prst="rect">
            <a:avLst/>
          </a:prstGeom>
          <a:noFill/>
        </p:spPr>
      </p:pic>
      <p:sp>
        <p:nvSpPr>
          <p:cNvPr id="52" name="Shape 1256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<a:extLst>
              <a:ext uri="{FF2B5EF4-FFF2-40B4-BE49-F238E27FC236}">
                <a16:creationId xmlns:a16="http://schemas.microsoft.com/office/drawing/2014/main" id="{08B5253A-B95A-4693-957A-A5DCB489B68B}"/>
              </a:ext>
            </a:extLst>
          </p:cNvPr>
          <p:cNvSpPr txBox="1"/>
          <p:nvPr/>
        </p:nvSpPr>
        <p:spPr>
          <a:xfrm>
            <a:off x="1246634" y="2881953"/>
            <a:ext cx="3780000" cy="3312000"/>
          </a:xfrm>
          <a:prstGeom prst="rect">
            <a:avLst/>
          </a:prstGeom>
          <a:noFill/>
          <a:ln w="12700" cap="flat" cmpd="sng">
            <a:solidFill>
              <a:srgbClr val="1F65A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65750" tIns="210300" rIns="365750" bIns="121900" anchor="ctr" anchorCtr="0">
            <a:noAutofit/>
          </a:bodyPr>
          <a:lstStyle/>
          <a:p>
            <a:pPr marL="0" marR="0" lvl="0" indent="0" algn="ctr" rtl="0">
              <a:lnSpc>
                <a:spcPct val="179000"/>
              </a:lnSpc>
              <a:spcBef>
                <a:spcPts val="0"/>
              </a:spcBef>
              <a:buSzPct val="25000"/>
              <a:buNone/>
            </a:pPr>
            <a:endParaRPr lang="en-US" sz="1400" dirty="0">
              <a:solidFill>
                <a:schemeClr val="dk1"/>
              </a:solidFill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pic>
        <p:nvPicPr>
          <p:cNvPr id="53" name="Picture 2" descr="\\SERVER\temp\전극 이미지\Image14.gif">
            <a:extLst>
              <a:ext uri="{FF2B5EF4-FFF2-40B4-BE49-F238E27FC236}">
                <a16:creationId xmlns:a16="http://schemas.microsoft.com/office/drawing/2014/main" id="{0299C92A-0BE4-4DE5-B6B6-A81E6F361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5723" y="3153484"/>
            <a:ext cx="1620000" cy="1247727"/>
          </a:xfrm>
          <a:prstGeom prst="rect">
            <a:avLst/>
          </a:prstGeom>
          <a:noFill/>
        </p:spPr>
      </p:pic>
      <p:pic>
        <p:nvPicPr>
          <p:cNvPr id="54" name="Picture 8" descr="\\SERVER\temp\전극 이미지\Image15.gif">
            <a:extLst>
              <a:ext uri="{FF2B5EF4-FFF2-40B4-BE49-F238E27FC236}">
                <a16:creationId xmlns:a16="http://schemas.microsoft.com/office/drawing/2014/main" id="{03600F9E-F4A6-472C-B8C1-2DBBE3928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6614" r="59524"/>
                    </a14:imgEffect>
                  </a14:imgLayer>
                </a14:imgProps>
              </a:ext>
            </a:extLst>
          </a:blip>
          <a:srcRect r="33862"/>
          <a:stretch>
            <a:fillRect/>
          </a:stretch>
        </p:blipFill>
        <p:spPr bwMode="auto">
          <a:xfrm>
            <a:off x="3257833" y="3174730"/>
            <a:ext cx="1034945" cy="1205234"/>
          </a:xfrm>
          <a:prstGeom prst="rect">
            <a:avLst/>
          </a:prstGeom>
          <a:noFill/>
        </p:spPr>
      </p:pic>
      <p:sp>
        <p:nvSpPr>
          <p:cNvPr id="55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<a:extLst>
              <a:ext uri="{FF2B5EF4-FFF2-40B4-BE49-F238E27FC236}">
                <a16:creationId xmlns:a16="http://schemas.microsoft.com/office/drawing/2014/main" id="{817E8F1B-6E3A-4B25-8320-CA1C01DD42D4}"/>
              </a:ext>
            </a:extLst>
          </p:cNvPr>
          <p:cNvSpPr txBox="1"/>
          <p:nvPr/>
        </p:nvSpPr>
        <p:spPr>
          <a:xfrm>
            <a:off x="1246634" y="2584397"/>
            <a:ext cx="1440000" cy="288000"/>
          </a:xfrm>
          <a:prstGeom prst="rect">
            <a:avLst/>
          </a:prstGeom>
          <a:solidFill>
            <a:srgbClr val="1F65A0"/>
          </a:solidFill>
          <a:ln w="1270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243825" tIns="121900" rIns="243825" bIns="121900" anchor="ctr" anchorCtr="0">
            <a:noAutofit/>
          </a:bodyPr>
          <a:lstStyle/>
          <a:p>
            <a:pPr algn="ctr">
              <a:buSzPct val="25000"/>
            </a:pPr>
            <a:r>
              <a:rPr lang="en-US" altLang="ko-KR" sz="1000" b="1">
                <a:solidFill>
                  <a:srgbClr val="FFFFFF"/>
                </a:solidFill>
                <a:latin typeface="+mj-ea"/>
                <a:cs typeface="Open Sans" panose="020B0606030504020204" pitchFamily="34" charset="0"/>
                <a:sym typeface="Montserrat" panose="02000505000000020004"/>
              </a:rPr>
              <a:t>Faces</a:t>
            </a:r>
            <a:endParaRPr lang="en-US" altLang="en-US" sz="1000" b="1" dirty="0">
              <a:solidFill>
                <a:srgbClr val="FFFFFF"/>
              </a:solidFill>
              <a:latin typeface="+mj-ea"/>
              <a:cs typeface="Open Sans" panose="020B0606030504020204" pitchFamily="34" charset="0"/>
              <a:sym typeface="Montserrat" panose="02000505000000020004"/>
            </a:endParaRPr>
          </a:p>
        </p:txBody>
      </p:sp>
      <p:sp>
        <p:nvSpPr>
          <p:cNvPr id="56" name="아래쪽 화살표 28">
            <a:extLst>
              <a:ext uri="{FF2B5EF4-FFF2-40B4-BE49-F238E27FC236}">
                <a16:creationId xmlns:a16="http://schemas.microsoft.com/office/drawing/2014/main" id="{F866354F-3459-4038-B536-F0681C3415CE}"/>
              </a:ext>
            </a:extLst>
          </p:cNvPr>
          <p:cNvSpPr/>
          <p:nvPr/>
        </p:nvSpPr>
        <p:spPr>
          <a:xfrm rot="16200000">
            <a:off x="3184365" y="5194405"/>
            <a:ext cx="288000" cy="214314"/>
          </a:xfrm>
          <a:prstGeom prst="downArrow">
            <a:avLst>
              <a:gd name="adj1" fmla="val 50000"/>
              <a:gd name="adj2" fmla="val 5222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아래쪽 화살표 29">
            <a:extLst>
              <a:ext uri="{FF2B5EF4-FFF2-40B4-BE49-F238E27FC236}">
                <a16:creationId xmlns:a16="http://schemas.microsoft.com/office/drawing/2014/main" id="{605F901F-0780-4B87-A0B2-8F33E47F8FE4}"/>
              </a:ext>
            </a:extLst>
          </p:cNvPr>
          <p:cNvSpPr/>
          <p:nvPr/>
        </p:nvSpPr>
        <p:spPr>
          <a:xfrm rot="16200000">
            <a:off x="3184365" y="3670191"/>
            <a:ext cx="288000" cy="214314"/>
          </a:xfrm>
          <a:prstGeom prst="downArrow">
            <a:avLst>
              <a:gd name="adj1" fmla="val 50000"/>
              <a:gd name="adj2" fmla="val 5222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8" name="Picture 2">
            <a:extLst>
              <a:ext uri="{FF2B5EF4-FFF2-40B4-BE49-F238E27FC236}">
                <a16:creationId xmlns:a16="http://schemas.microsoft.com/office/drawing/2014/main" id="{E40A88B9-177B-4387-915F-A3E3C8D3E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r="2968"/>
          <a:stretch>
            <a:fillRect/>
          </a:stretch>
        </p:blipFill>
        <p:spPr bwMode="auto">
          <a:xfrm>
            <a:off x="1415723" y="4660965"/>
            <a:ext cx="1620000" cy="128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4" descr="C:\Users\aj\Desktop\elec.png">
            <a:extLst>
              <a:ext uri="{FF2B5EF4-FFF2-40B4-BE49-F238E27FC236}">
                <a16:creationId xmlns:a16="http://schemas.microsoft.com/office/drawing/2014/main" id="{4800ECA5-1F90-4FCF-8912-CF7B97402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0996" y="4828523"/>
            <a:ext cx="1161848" cy="946076"/>
          </a:xfrm>
          <a:prstGeom prst="rect">
            <a:avLst/>
          </a:prstGeom>
          <a:noFill/>
        </p:spPr>
      </p:pic>
      <p:sp>
        <p:nvSpPr>
          <p:cNvPr id="60" name="Shape 1256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<a:extLst>
              <a:ext uri="{FF2B5EF4-FFF2-40B4-BE49-F238E27FC236}">
                <a16:creationId xmlns:a16="http://schemas.microsoft.com/office/drawing/2014/main" id="{5DB874BC-CF78-418C-A669-7959C7B63757}"/>
              </a:ext>
            </a:extLst>
          </p:cNvPr>
          <p:cNvSpPr txBox="1"/>
          <p:nvPr/>
        </p:nvSpPr>
        <p:spPr>
          <a:xfrm>
            <a:off x="5418138" y="2881953"/>
            <a:ext cx="3960000" cy="3312000"/>
          </a:xfrm>
          <a:prstGeom prst="rect">
            <a:avLst/>
          </a:prstGeom>
          <a:noFill/>
          <a:ln w="12700" cap="flat" cmpd="sng">
            <a:solidFill>
              <a:srgbClr val="1F65A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65750" tIns="210300" rIns="365750" bIns="121900" anchor="ctr" anchorCtr="0">
            <a:noAutofit/>
          </a:bodyPr>
          <a:lstStyle/>
          <a:p>
            <a:pPr marL="0" marR="0" lvl="0" indent="0" algn="ctr" rtl="0">
              <a:lnSpc>
                <a:spcPct val="179000"/>
              </a:lnSpc>
              <a:spcBef>
                <a:spcPts val="0"/>
              </a:spcBef>
              <a:buSzPct val="25000"/>
              <a:buNone/>
            </a:pPr>
            <a:endParaRPr lang="en-US" sz="1400" dirty="0">
              <a:solidFill>
                <a:schemeClr val="dk1"/>
              </a:solidFill>
              <a:ea typeface="Montserrat" panose="02000505000000020004"/>
              <a:cs typeface="Montserrat" panose="02000505000000020004"/>
              <a:sym typeface="Montserrat" panose="02000505000000020004"/>
            </a:endParaRPr>
          </a:p>
        </p:txBody>
      </p:sp>
      <p:sp>
        <p:nvSpPr>
          <p:cNvPr id="61" name="Shape 1255" descr="e7d195523061f1c0205959036996ad55c215b892a7aac5c0B9ADEF7896FB48F2EF97163A2DE1401E1875DEDC438B7864AD24CA23553DBBBD975DAF4CAD4A2592689FFB6CEE59FFA55B2702D0E5EE29CDB657B4EA957F8163A89EE4EB0EB27B88964B77DE051C8BDE4DAC4A65452355BF0B01883189C4E7D9475C0B86ACF6FC048774E9C6170FBF30">
            <a:extLst>
              <a:ext uri="{FF2B5EF4-FFF2-40B4-BE49-F238E27FC236}">
                <a16:creationId xmlns:a16="http://schemas.microsoft.com/office/drawing/2014/main" id="{12F89EC3-99FF-4197-BEF5-10F68BFE5954}"/>
              </a:ext>
            </a:extLst>
          </p:cNvPr>
          <p:cNvSpPr txBox="1"/>
          <p:nvPr/>
        </p:nvSpPr>
        <p:spPr>
          <a:xfrm>
            <a:off x="5418138" y="2584397"/>
            <a:ext cx="1440000" cy="288000"/>
          </a:xfrm>
          <a:prstGeom prst="rect">
            <a:avLst/>
          </a:prstGeom>
          <a:solidFill>
            <a:srgbClr val="1F65A0"/>
          </a:solidFill>
          <a:ln w="12700" cap="flat" cmpd="sng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243825" tIns="121900" rIns="243825" bIns="121900" anchor="ctr" anchorCtr="0">
            <a:noAutofit/>
          </a:bodyPr>
          <a:lstStyle/>
          <a:p>
            <a:pPr algn="ctr">
              <a:buSzPct val="25000"/>
            </a:pPr>
            <a:r>
              <a:rPr lang="en-US" altLang="ko-KR" sz="1000" b="1">
                <a:solidFill>
                  <a:srgbClr val="FFFFFF"/>
                </a:solidFill>
                <a:latin typeface="+mj-ea"/>
                <a:cs typeface="Open Sans" panose="020B0606030504020204" pitchFamily="34" charset="0"/>
                <a:sym typeface="Montserrat" panose="02000505000000020004"/>
              </a:rPr>
              <a:t>Edge</a:t>
            </a:r>
            <a:endParaRPr lang="en-US" altLang="en-US" sz="1000" b="1" dirty="0">
              <a:solidFill>
                <a:srgbClr val="FFFFFF"/>
              </a:solidFill>
              <a:latin typeface="+mj-ea"/>
              <a:cs typeface="Open Sans" panose="020B0606030504020204" pitchFamily="34" charset="0"/>
              <a:sym typeface="Montserrat" panose="02000505000000020004"/>
            </a:endParaRPr>
          </a:p>
        </p:txBody>
      </p:sp>
      <p:sp>
        <p:nvSpPr>
          <p:cNvPr id="62" name="아래쪽 화살표 33">
            <a:extLst>
              <a:ext uri="{FF2B5EF4-FFF2-40B4-BE49-F238E27FC236}">
                <a16:creationId xmlns:a16="http://schemas.microsoft.com/office/drawing/2014/main" id="{2B3E2719-93AA-4AF4-8F4B-D2F18F8FAC45}"/>
              </a:ext>
            </a:extLst>
          </p:cNvPr>
          <p:cNvSpPr/>
          <p:nvPr/>
        </p:nvSpPr>
        <p:spPr>
          <a:xfrm rot="16200000">
            <a:off x="7264896" y="5194405"/>
            <a:ext cx="288000" cy="214314"/>
          </a:xfrm>
          <a:prstGeom prst="downArrow">
            <a:avLst>
              <a:gd name="adj1" fmla="val 50000"/>
              <a:gd name="adj2" fmla="val 5222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아래쪽 화살표 34">
            <a:extLst>
              <a:ext uri="{FF2B5EF4-FFF2-40B4-BE49-F238E27FC236}">
                <a16:creationId xmlns:a16="http://schemas.microsoft.com/office/drawing/2014/main" id="{AACA794E-C101-43FF-8445-FFE9BC678B6D}"/>
              </a:ext>
            </a:extLst>
          </p:cNvPr>
          <p:cNvSpPr/>
          <p:nvPr/>
        </p:nvSpPr>
        <p:spPr>
          <a:xfrm rot="16200000">
            <a:off x="7264896" y="3670191"/>
            <a:ext cx="288000" cy="214314"/>
          </a:xfrm>
          <a:prstGeom prst="downArrow">
            <a:avLst>
              <a:gd name="adj1" fmla="val 50000"/>
              <a:gd name="adj2" fmla="val 5222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4" name="Picture 3">
            <a:extLst>
              <a:ext uri="{FF2B5EF4-FFF2-40B4-BE49-F238E27FC236}">
                <a16:creationId xmlns:a16="http://schemas.microsoft.com/office/drawing/2014/main" id="{F9D5BDF9-F4B1-4EC3-B0B9-A3197AD1E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9697" y="4679978"/>
            <a:ext cx="1620000" cy="122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4">
            <a:extLst>
              <a:ext uri="{FF2B5EF4-FFF2-40B4-BE49-F238E27FC236}">
                <a16:creationId xmlns:a16="http://schemas.microsoft.com/office/drawing/2014/main" id="{A46BBC01-9E1D-4C35-907C-90E8E0A9E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41399" y="4679978"/>
            <a:ext cx="1620000" cy="122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6">
            <a:extLst>
              <a:ext uri="{FF2B5EF4-FFF2-40B4-BE49-F238E27FC236}">
                <a16:creationId xmlns:a16="http://schemas.microsoft.com/office/drawing/2014/main" id="{2E64471A-2969-4563-A235-73097B57E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69697" y="3155764"/>
            <a:ext cx="1620000" cy="122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" name="Picture 7">
            <a:extLst>
              <a:ext uri="{FF2B5EF4-FFF2-40B4-BE49-F238E27FC236}">
                <a16:creationId xmlns:a16="http://schemas.microsoft.com/office/drawing/2014/main" id="{48CF802C-E155-4A60-9470-9677A0705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41399" y="3155764"/>
            <a:ext cx="1620000" cy="122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70194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9246</TotalTime>
  <Words>723</Words>
  <Application>Microsoft Office PowerPoint</Application>
  <PresentationFormat>宽屏</PresentationFormat>
  <Paragraphs>103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맑은 고딕</vt:lpstr>
      <vt:lpstr>等线</vt:lpstr>
      <vt:lpstr>Arial</vt:lpstr>
      <vt:lpstr>Calibri</vt:lpstr>
      <vt:lpstr>Open Sans</vt:lpstr>
      <vt:lpstr>Open Sans Light</vt:lpstr>
      <vt:lpstr>Wingdings</vt:lpstr>
      <vt:lpstr>Office 主题​​</vt:lpstr>
      <vt:lpstr>Electrode Focus for ZW3D</vt:lpstr>
      <vt:lpstr>Electrode Focus for ZW3D</vt:lpstr>
      <vt:lpstr>1.1 What’s Electrode Focus for ZW3D?</vt:lpstr>
      <vt:lpstr>1.2 Application Introduction</vt:lpstr>
      <vt:lpstr>2.1 How to install and evaluate it?</vt:lpstr>
      <vt:lpstr>2.2 How to get the license of Elec Focus?</vt:lpstr>
      <vt:lpstr>2.3 How to activate the license of Elec Focus?</vt:lpstr>
      <vt:lpstr>3. Function Introduction</vt:lpstr>
      <vt:lpstr>3. Function Introduction</vt:lpstr>
      <vt:lpstr>3. Function Introduction</vt:lpstr>
      <vt:lpstr>3. Function Introduction</vt:lpstr>
      <vt:lpstr>3. Function Introduction</vt:lpstr>
      <vt:lpstr>3. Function Introduction</vt:lpstr>
      <vt:lpstr>3. Function Introduction</vt:lpstr>
      <vt:lpstr>3. Function Introduction</vt:lpstr>
      <vt:lpstr>3. Function Introduction</vt:lpstr>
      <vt:lpstr>3. Function Introduction</vt:lpstr>
      <vt:lpstr>3. Function Introduction</vt:lpstr>
      <vt:lpstr>4. Technical Resource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ZW3D 2020 Preview</dc:title>
  <dc:creator>THINK</dc:creator>
  <cp:lastModifiedBy>Administrator</cp:lastModifiedBy>
  <cp:revision>314</cp:revision>
  <dcterms:created xsi:type="dcterms:W3CDTF">2019-06-13T09:03:26Z</dcterms:created>
  <dcterms:modified xsi:type="dcterms:W3CDTF">2020-05-14T08:04:17Z</dcterms:modified>
</cp:coreProperties>
</file>